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7"/>
  </p:notesMasterIdLst>
  <p:sldIdLst>
    <p:sldId id="2145706099" r:id="rId2"/>
    <p:sldId id="2145706100" r:id="rId3"/>
    <p:sldId id="2145706263" r:id="rId4"/>
    <p:sldId id="2145706345" r:id="rId5"/>
    <p:sldId id="2145706344" r:id="rId6"/>
    <p:sldId id="2145706253" r:id="rId7"/>
    <p:sldId id="2145706262" r:id="rId8"/>
    <p:sldId id="2145706117" r:id="rId9"/>
    <p:sldId id="2145706209" r:id="rId10"/>
    <p:sldId id="2145706124" r:id="rId11"/>
    <p:sldId id="2145706118" r:id="rId12"/>
    <p:sldId id="2145706210" r:id="rId13"/>
    <p:sldId id="2145706114" r:id="rId14"/>
    <p:sldId id="2145706101" r:id="rId15"/>
    <p:sldId id="2145706211" r:id="rId16"/>
    <p:sldId id="2145706115" r:id="rId17"/>
    <p:sldId id="2145706212" r:id="rId18"/>
    <p:sldId id="2145706116" r:id="rId19"/>
    <p:sldId id="2145706255" r:id="rId20"/>
    <p:sldId id="2145706346" r:id="rId21"/>
    <p:sldId id="2145706347" r:id="rId22"/>
    <p:sldId id="2145706348" r:id="rId23"/>
    <p:sldId id="2145706349" r:id="rId24"/>
    <p:sldId id="2145706350" r:id="rId25"/>
    <p:sldId id="2145706351" r:id="rId26"/>
    <p:sldId id="2145706352" r:id="rId27"/>
    <p:sldId id="2145706353" r:id="rId28"/>
    <p:sldId id="2145706354" r:id="rId29"/>
    <p:sldId id="2145706355" r:id="rId30"/>
    <p:sldId id="2145706356" r:id="rId31"/>
    <p:sldId id="2145706357" r:id="rId32"/>
    <p:sldId id="2145706358" r:id="rId33"/>
    <p:sldId id="2145706359" r:id="rId34"/>
    <p:sldId id="2145706360" r:id="rId35"/>
    <p:sldId id="2145706361" r:id="rId36"/>
    <p:sldId id="2145706362" r:id="rId37"/>
    <p:sldId id="2145706363" r:id="rId38"/>
    <p:sldId id="2145706364" r:id="rId39"/>
    <p:sldId id="2145706365" r:id="rId40"/>
    <p:sldId id="2145706366" r:id="rId41"/>
    <p:sldId id="2145706369" r:id="rId42"/>
    <p:sldId id="2145706370" r:id="rId43"/>
    <p:sldId id="2145706371" r:id="rId44"/>
    <p:sldId id="2145706372" r:id="rId45"/>
    <p:sldId id="2145706373" r:id="rId46"/>
    <p:sldId id="2145706374" r:id="rId47"/>
    <p:sldId id="2145706375" r:id="rId48"/>
    <p:sldId id="2145706376" r:id="rId49"/>
    <p:sldId id="2145706377" r:id="rId50"/>
    <p:sldId id="2145706378" r:id="rId51"/>
    <p:sldId id="2145706379" r:id="rId52"/>
    <p:sldId id="2145706367" r:id="rId53"/>
    <p:sldId id="2145706380" r:id="rId54"/>
    <p:sldId id="2145706381" r:id="rId55"/>
    <p:sldId id="2145706382" r:id="rId56"/>
    <p:sldId id="2145706383" r:id="rId57"/>
    <p:sldId id="2145706384" r:id="rId58"/>
    <p:sldId id="2145706385" r:id="rId59"/>
    <p:sldId id="2145706386" r:id="rId60"/>
    <p:sldId id="2145706387" r:id="rId61"/>
    <p:sldId id="2145706388" r:id="rId62"/>
    <p:sldId id="2145706389" r:id="rId63"/>
    <p:sldId id="2145706390" r:id="rId64"/>
    <p:sldId id="2145706391" r:id="rId65"/>
    <p:sldId id="2145706368" r:id="rId66"/>
    <p:sldId id="2145706392" r:id="rId67"/>
    <p:sldId id="2145706393" r:id="rId68"/>
    <p:sldId id="2145706394" r:id="rId69"/>
    <p:sldId id="2145706395" r:id="rId70"/>
    <p:sldId id="2145706396" r:id="rId71"/>
    <p:sldId id="2145706397" r:id="rId72"/>
    <p:sldId id="2145706398" r:id="rId73"/>
    <p:sldId id="2145706399" r:id="rId74"/>
    <p:sldId id="2145706400" r:id="rId75"/>
    <p:sldId id="2145706401" r:id="rId76"/>
    <p:sldId id="2145706402" r:id="rId77"/>
    <p:sldId id="2145706237" r:id="rId78"/>
    <p:sldId id="2145706193" r:id="rId79"/>
    <p:sldId id="2145706194" r:id="rId80"/>
    <p:sldId id="2145706238" r:id="rId81"/>
    <p:sldId id="2145706195" r:id="rId82"/>
    <p:sldId id="2145706196" r:id="rId83"/>
    <p:sldId id="2145706199" r:id="rId84"/>
    <p:sldId id="2145706197" r:id="rId85"/>
    <p:sldId id="2145706198" r:id="rId86"/>
    <p:sldId id="2145706239" r:id="rId87"/>
    <p:sldId id="2145706200" r:id="rId88"/>
    <p:sldId id="2145706203" r:id="rId89"/>
    <p:sldId id="2145706202" r:id="rId90"/>
    <p:sldId id="2145706204" r:id="rId91"/>
    <p:sldId id="2145706201" r:id="rId92"/>
    <p:sldId id="2145706206" r:id="rId93"/>
    <p:sldId id="2145706119" r:id="rId94"/>
    <p:sldId id="2145706213" r:id="rId95"/>
    <p:sldId id="2145706256" r:id="rId96"/>
    <p:sldId id="2145706121" r:id="rId97"/>
    <p:sldId id="2145706258" r:id="rId98"/>
    <p:sldId id="2145706257" r:id="rId99"/>
    <p:sldId id="2145706123" r:id="rId100"/>
    <p:sldId id="2145706214" r:id="rId101"/>
    <p:sldId id="2145706122" r:id="rId102"/>
    <p:sldId id="2145706254" r:id="rId103"/>
    <p:sldId id="2145706215" r:id="rId104"/>
    <p:sldId id="2145706125" r:id="rId105"/>
    <p:sldId id="2145706216" r:id="rId106"/>
    <p:sldId id="2145706126" r:id="rId107"/>
    <p:sldId id="2145706127" r:id="rId108"/>
    <p:sldId id="2145706259" r:id="rId109"/>
    <p:sldId id="2145706260" r:id="rId110"/>
    <p:sldId id="2145706128" r:id="rId111"/>
    <p:sldId id="2145706217" r:id="rId112"/>
    <p:sldId id="2145706129" r:id="rId113"/>
    <p:sldId id="2145706130" r:id="rId114"/>
    <p:sldId id="2145706218" r:id="rId115"/>
    <p:sldId id="2145706131" r:id="rId116"/>
    <p:sldId id="2145706219" r:id="rId117"/>
    <p:sldId id="2145706404" r:id="rId118"/>
    <p:sldId id="2145706135" r:id="rId119"/>
    <p:sldId id="2145706136" r:id="rId120"/>
    <p:sldId id="2145706132" r:id="rId121"/>
    <p:sldId id="2145706264" r:id="rId122"/>
    <p:sldId id="2145706265" r:id="rId123"/>
    <p:sldId id="2145706266" r:id="rId124"/>
    <p:sldId id="2145706267" r:id="rId125"/>
    <p:sldId id="2145706268" r:id="rId126"/>
    <p:sldId id="2145706269" r:id="rId127"/>
    <p:sldId id="2145706270" r:id="rId128"/>
    <p:sldId id="2145706271" r:id="rId129"/>
    <p:sldId id="2145706272" r:id="rId130"/>
    <p:sldId id="2145706134" r:id="rId131"/>
    <p:sldId id="2145706137" r:id="rId132"/>
    <p:sldId id="2145706138" r:id="rId133"/>
    <p:sldId id="2145706139" r:id="rId134"/>
    <p:sldId id="2145706141" r:id="rId135"/>
    <p:sldId id="2145706140" r:id="rId136"/>
    <p:sldId id="2145706143" r:id="rId137"/>
    <p:sldId id="2145706120" r:id="rId138"/>
    <p:sldId id="2145706220" r:id="rId139"/>
    <p:sldId id="2145706273" r:id="rId140"/>
    <p:sldId id="2145706144" r:id="rId141"/>
    <p:sldId id="2145706221" r:id="rId142"/>
    <p:sldId id="2145706145" r:id="rId143"/>
    <p:sldId id="2145706222" r:id="rId144"/>
    <p:sldId id="2145706146" r:id="rId145"/>
    <p:sldId id="2145706223" r:id="rId146"/>
    <p:sldId id="2145706147" r:id="rId147"/>
    <p:sldId id="2145706274" r:id="rId148"/>
    <p:sldId id="2145706224" r:id="rId149"/>
    <p:sldId id="2145706148" r:id="rId150"/>
    <p:sldId id="2145706149" r:id="rId151"/>
    <p:sldId id="2145706150" r:id="rId152"/>
    <p:sldId id="2145706275" r:id="rId153"/>
    <p:sldId id="2145706151" r:id="rId154"/>
    <p:sldId id="2145706276" r:id="rId155"/>
    <p:sldId id="2145706152" r:id="rId156"/>
    <p:sldId id="2145706142" r:id="rId157"/>
    <p:sldId id="2145706226" r:id="rId158"/>
    <p:sldId id="2145706154" r:id="rId159"/>
    <p:sldId id="2145706155" r:id="rId160"/>
    <p:sldId id="2145706227" r:id="rId161"/>
    <p:sldId id="2145706277" r:id="rId162"/>
    <p:sldId id="2145706278" r:id="rId163"/>
    <p:sldId id="2145706279" r:id="rId164"/>
    <p:sldId id="2145706156" r:id="rId165"/>
    <p:sldId id="2145706280" r:id="rId166"/>
    <p:sldId id="2145706286" r:id="rId167"/>
    <p:sldId id="2145706228" r:id="rId168"/>
    <p:sldId id="2145706157" r:id="rId169"/>
    <p:sldId id="2145706229" r:id="rId170"/>
    <p:sldId id="2145706158" r:id="rId171"/>
    <p:sldId id="2145706159" r:id="rId172"/>
    <p:sldId id="2145706160" r:id="rId173"/>
    <p:sldId id="2145706162" r:id="rId174"/>
    <p:sldId id="2145706163" r:id="rId175"/>
    <p:sldId id="2145706164" r:id="rId176"/>
    <p:sldId id="2145706165" r:id="rId177"/>
    <p:sldId id="2145706166" r:id="rId178"/>
    <p:sldId id="2145706167" r:id="rId179"/>
    <p:sldId id="2145706281" r:id="rId180"/>
    <p:sldId id="2145706282" r:id="rId181"/>
    <p:sldId id="2145706283" r:id="rId182"/>
    <p:sldId id="2145706161" r:id="rId183"/>
    <p:sldId id="2145706230" r:id="rId184"/>
    <p:sldId id="2145706176" r:id="rId185"/>
    <p:sldId id="2145706284" r:id="rId186"/>
    <p:sldId id="2145706285" r:id="rId187"/>
    <p:sldId id="2145706177" r:id="rId188"/>
    <p:sldId id="2145706178" r:id="rId189"/>
    <p:sldId id="2145706205" r:id="rId190"/>
    <p:sldId id="2145706287" r:id="rId191"/>
    <p:sldId id="2145706288" r:id="rId192"/>
    <p:sldId id="2145706289" r:id="rId193"/>
    <p:sldId id="2145706403" r:id="rId194"/>
    <p:sldId id="2145706290" r:id="rId195"/>
    <p:sldId id="2145706291" r:id="rId196"/>
    <p:sldId id="2145706153" r:id="rId197"/>
    <p:sldId id="2145706231" r:id="rId198"/>
    <p:sldId id="2145706169" r:id="rId199"/>
    <p:sldId id="2145706170" r:id="rId200"/>
    <p:sldId id="2145706232" r:id="rId201"/>
    <p:sldId id="2145706175" r:id="rId202"/>
    <p:sldId id="2145706292" r:id="rId203"/>
    <p:sldId id="2145706171" r:id="rId204"/>
    <p:sldId id="2145706172" r:id="rId205"/>
    <p:sldId id="2145706173" r:id="rId206"/>
    <p:sldId id="2145706174" r:id="rId207"/>
    <p:sldId id="2145706250" r:id="rId208"/>
    <p:sldId id="2145706179" r:id="rId209"/>
    <p:sldId id="2145706293" r:id="rId210"/>
    <p:sldId id="2145706296" r:id="rId211"/>
    <p:sldId id="2145706297" r:id="rId212"/>
    <p:sldId id="2145706298" r:id="rId213"/>
    <p:sldId id="2145706299" r:id="rId214"/>
    <p:sldId id="2145706300" r:id="rId215"/>
    <p:sldId id="2145706301" r:id="rId216"/>
    <p:sldId id="2145706302" r:id="rId217"/>
    <p:sldId id="2145706303" r:id="rId218"/>
    <p:sldId id="2145706294" r:id="rId219"/>
    <p:sldId id="2145706304" r:id="rId220"/>
    <p:sldId id="2145706305" r:id="rId221"/>
    <p:sldId id="2145706306" r:id="rId222"/>
    <p:sldId id="2145706307" r:id="rId223"/>
    <p:sldId id="2145706308" r:id="rId224"/>
    <p:sldId id="2145706309" r:id="rId225"/>
    <p:sldId id="2145706310" r:id="rId226"/>
    <p:sldId id="2145706295" r:id="rId227"/>
    <p:sldId id="2145706315" r:id="rId228"/>
    <p:sldId id="2145706311" r:id="rId229"/>
    <p:sldId id="2145706312" r:id="rId230"/>
    <p:sldId id="2145706313" r:id="rId231"/>
    <p:sldId id="2145706314" r:id="rId232"/>
    <p:sldId id="2145706320" r:id="rId233"/>
    <p:sldId id="2145706321" r:id="rId234"/>
    <p:sldId id="2145706322" r:id="rId235"/>
    <p:sldId id="2145706316" r:id="rId236"/>
    <p:sldId id="2145706317" r:id="rId237"/>
    <p:sldId id="2145706318" r:id="rId238"/>
    <p:sldId id="2145706319" r:id="rId239"/>
    <p:sldId id="2145706329" r:id="rId240"/>
    <p:sldId id="2145706240" r:id="rId241"/>
    <p:sldId id="2145706207" r:id="rId242"/>
    <p:sldId id="2145706208" r:id="rId243"/>
    <p:sldId id="2145706330" r:id="rId244"/>
    <p:sldId id="2145706331" r:id="rId245"/>
    <p:sldId id="2145706332" r:id="rId246"/>
    <p:sldId id="2145706225" r:id="rId247"/>
    <p:sldId id="2145706244" r:id="rId248"/>
    <p:sldId id="2145706245" r:id="rId249"/>
    <p:sldId id="2145706246" r:id="rId250"/>
    <p:sldId id="2145706247" r:id="rId251"/>
    <p:sldId id="2145706248" r:id="rId252"/>
    <p:sldId id="2145706333" r:id="rId253"/>
    <p:sldId id="2145706336" r:id="rId254"/>
    <p:sldId id="2145706334" r:id="rId255"/>
    <p:sldId id="2145706335" r:id="rId256"/>
    <p:sldId id="2145706337" r:id="rId257"/>
    <p:sldId id="2145706338" r:id="rId258"/>
    <p:sldId id="2145706339" r:id="rId259"/>
    <p:sldId id="2145706340" r:id="rId260"/>
    <p:sldId id="2145706341" r:id="rId261"/>
    <p:sldId id="2145706342" r:id="rId262"/>
    <p:sldId id="2145706249" r:id="rId263"/>
    <p:sldId id="2145706252" r:id="rId264"/>
    <p:sldId id="2145706343" r:id="rId265"/>
    <p:sldId id="2145706251" r:id="rId26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3C1F76-3A4F-FE79-5527-46B26014AEB6}" v="2" dt="2024-09-19T03:26:17.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microsoft.com/office/2015/10/relationships/revisionInfo" Target="revisionInfo.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89D31A-6B21-4FC2-90B5-03DB0198FFA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AE1078-0E22-4170-9766-E5BE0FD47B4F}">
      <dgm:prSet custT="1"/>
      <dgm:spPr/>
      <dgm:t>
        <a:bodyPr/>
        <a:lstStyle/>
        <a:p>
          <a:pPr>
            <a:lnSpc>
              <a:spcPct val="100000"/>
            </a:lnSpc>
          </a:pPr>
          <a:r>
            <a:rPr lang="es-MX" sz="1000">
              <a:latin typeface="IBM Plex Mono" panose="020B0509050203000203" pitchFamily="49" charset="77"/>
            </a:rPr>
            <a:t>Comprenderlas necesidades de negocio.</a:t>
          </a:r>
          <a:endParaRPr lang="en-US" sz="1000">
            <a:latin typeface="IBM Plex Mono" panose="020B0509050203000203" pitchFamily="49" charset="77"/>
          </a:endParaRPr>
        </a:p>
      </dgm:t>
    </dgm:pt>
    <dgm:pt modelId="{45D1480D-7C2C-487D-807B-4F94EB912281}" type="parTrans" cxnId="{3A4495D2-1013-4A3D-A926-70F877EC16DE}">
      <dgm:prSet/>
      <dgm:spPr/>
      <dgm:t>
        <a:bodyPr/>
        <a:lstStyle/>
        <a:p>
          <a:endParaRPr lang="en-US" sz="1000">
            <a:latin typeface="IBM Plex Mono" panose="020B0509050203000203" pitchFamily="49" charset="77"/>
          </a:endParaRPr>
        </a:p>
      </dgm:t>
    </dgm:pt>
    <dgm:pt modelId="{FC003DA4-0BB3-4F01-8323-AD25562246E7}" type="sibTrans" cxnId="{3A4495D2-1013-4A3D-A926-70F877EC16DE}">
      <dgm:prSet/>
      <dgm:spPr/>
      <dgm:t>
        <a:bodyPr/>
        <a:lstStyle/>
        <a:p>
          <a:endParaRPr lang="en-US" sz="1000">
            <a:latin typeface="IBM Plex Mono" panose="020B0509050203000203" pitchFamily="49" charset="77"/>
          </a:endParaRPr>
        </a:p>
      </dgm:t>
    </dgm:pt>
    <dgm:pt modelId="{83CA220C-81A5-40DD-B505-06F8F2FFA5B8}">
      <dgm:prSet custT="1"/>
      <dgm:spPr/>
      <dgm:t>
        <a:bodyPr/>
        <a:lstStyle/>
        <a:p>
          <a:pPr>
            <a:lnSpc>
              <a:spcPct val="100000"/>
            </a:lnSpc>
          </a:pPr>
          <a:r>
            <a:rPr lang="es-MX" sz="1000">
              <a:latin typeface="IBM Plex Mono" panose="020B0509050203000203" pitchFamily="49" charset="77"/>
            </a:rPr>
            <a:t>Identificar los problemas, descubrir oportunidades y cambios.</a:t>
          </a:r>
          <a:endParaRPr lang="en-US" sz="1000">
            <a:latin typeface="IBM Plex Mono" panose="020B0509050203000203" pitchFamily="49" charset="77"/>
          </a:endParaRPr>
        </a:p>
      </dgm:t>
    </dgm:pt>
    <dgm:pt modelId="{A19B8660-E487-4D69-B589-CD8E8103849A}" type="parTrans" cxnId="{85A3E419-8C6D-49DC-BBEE-8AED43CF4F4C}">
      <dgm:prSet/>
      <dgm:spPr/>
      <dgm:t>
        <a:bodyPr/>
        <a:lstStyle/>
        <a:p>
          <a:endParaRPr lang="en-US" sz="1000">
            <a:latin typeface="IBM Plex Mono" panose="020B0509050203000203" pitchFamily="49" charset="77"/>
          </a:endParaRPr>
        </a:p>
      </dgm:t>
    </dgm:pt>
    <dgm:pt modelId="{68F04B06-E1BD-4E86-A838-03CC305A2BA4}" type="sibTrans" cxnId="{85A3E419-8C6D-49DC-BBEE-8AED43CF4F4C}">
      <dgm:prSet/>
      <dgm:spPr/>
      <dgm:t>
        <a:bodyPr/>
        <a:lstStyle/>
        <a:p>
          <a:endParaRPr lang="en-US" sz="1000">
            <a:latin typeface="IBM Plex Mono" panose="020B0509050203000203" pitchFamily="49" charset="77"/>
          </a:endParaRPr>
        </a:p>
      </dgm:t>
    </dgm:pt>
    <dgm:pt modelId="{C135A1C4-D06D-4206-BFF8-EC582A841AED}">
      <dgm:prSet custT="1"/>
      <dgm:spPr/>
      <dgm:t>
        <a:bodyPr/>
        <a:lstStyle/>
        <a:p>
          <a:pPr>
            <a:lnSpc>
              <a:spcPct val="100000"/>
            </a:lnSpc>
          </a:pPr>
          <a:r>
            <a:rPr lang="es-MX" sz="1000">
              <a:latin typeface="IBM Plex Mono" panose="020B0509050203000203" pitchFamily="49" charset="77"/>
            </a:rPr>
            <a:t>Definir y documentar los requisitos y reglas de negocio.</a:t>
          </a:r>
          <a:endParaRPr lang="en-US" sz="1000">
            <a:latin typeface="IBM Plex Mono" panose="020B0509050203000203" pitchFamily="49" charset="77"/>
          </a:endParaRPr>
        </a:p>
      </dgm:t>
    </dgm:pt>
    <dgm:pt modelId="{11742937-2EC6-4126-960E-1EB32ACCA0FC}" type="parTrans" cxnId="{4EFC5BB0-D0FA-44A2-8D34-DAD7B851F1B0}">
      <dgm:prSet/>
      <dgm:spPr/>
      <dgm:t>
        <a:bodyPr/>
        <a:lstStyle/>
        <a:p>
          <a:endParaRPr lang="en-US" sz="1000">
            <a:latin typeface="IBM Plex Mono" panose="020B0509050203000203" pitchFamily="49" charset="77"/>
          </a:endParaRPr>
        </a:p>
      </dgm:t>
    </dgm:pt>
    <dgm:pt modelId="{464EBC4F-CB42-4ACA-863E-58D2FBBEC2DA}" type="sibTrans" cxnId="{4EFC5BB0-D0FA-44A2-8D34-DAD7B851F1B0}">
      <dgm:prSet/>
      <dgm:spPr/>
      <dgm:t>
        <a:bodyPr/>
        <a:lstStyle/>
        <a:p>
          <a:endParaRPr lang="en-US" sz="1000">
            <a:latin typeface="IBM Plex Mono" panose="020B0509050203000203" pitchFamily="49" charset="77"/>
          </a:endParaRPr>
        </a:p>
      </dgm:t>
    </dgm:pt>
    <dgm:pt modelId="{61AE9FA0-466D-4BC5-9965-868108F2DD56}">
      <dgm:prSet custT="1"/>
      <dgm:spPr/>
      <dgm:t>
        <a:bodyPr/>
        <a:lstStyle/>
        <a:p>
          <a:pPr>
            <a:lnSpc>
              <a:spcPct val="100000"/>
            </a:lnSpc>
          </a:pPr>
          <a:r>
            <a:rPr lang="es-MX" sz="1000">
              <a:latin typeface="IBM Plex Mono" panose="020B0509050203000203" pitchFamily="49" charset="77"/>
            </a:rPr>
            <a:t>Definir y documentar los procesos de negocio.</a:t>
          </a:r>
          <a:endParaRPr lang="en-US" sz="1000">
            <a:latin typeface="IBM Plex Mono" panose="020B0509050203000203" pitchFamily="49" charset="77"/>
          </a:endParaRPr>
        </a:p>
      </dgm:t>
    </dgm:pt>
    <dgm:pt modelId="{C82B9440-24FF-4CF9-BCB6-FEDA0083AC08}" type="parTrans" cxnId="{35E09312-592C-4E31-8FF0-CE5DCEA6B929}">
      <dgm:prSet/>
      <dgm:spPr/>
      <dgm:t>
        <a:bodyPr/>
        <a:lstStyle/>
        <a:p>
          <a:endParaRPr lang="en-US" sz="1000">
            <a:latin typeface="IBM Plex Mono" panose="020B0509050203000203" pitchFamily="49" charset="77"/>
          </a:endParaRPr>
        </a:p>
      </dgm:t>
    </dgm:pt>
    <dgm:pt modelId="{8B602B5C-9025-4A67-A6E4-E82AD9130528}" type="sibTrans" cxnId="{35E09312-592C-4E31-8FF0-CE5DCEA6B929}">
      <dgm:prSet/>
      <dgm:spPr/>
      <dgm:t>
        <a:bodyPr/>
        <a:lstStyle/>
        <a:p>
          <a:endParaRPr lang="en-US" sz="1000">
            <a:latin typeface="IBM Plex Mono" panose="020B0509050203000203" pitchFamily="49" charset="77"/>
          </a:endParaRPr>
        </a:p>
      </dgm:t>
    </dgm:pt>
    <dgm:pt modelId="{59B6C4CB-1527-4A25-8A87-8639426C2AD2}" type="pres">
      <dgm:prSet presAssocID="{6989D31A-6B21-4FC2-90B5-03DB0198FFA3}" presName="root" presStyleCnt="0">
        <dgm:presLayoutVars>
          <dgm:dir/>
          <dgm:resizeHandles val="exact"/>
        </dgm:presLayoutVars>
      </dgm:prSet>
      <dgm:spPr/>
    </dgm:pt>
    <dgm:pt modelId="{B9B5CC7F-5237-427D-BC4A-F0AB8D407F1D}" type="pres">
      <dgm:prSet presAssocID="{39AE1078-0E22-4170-9766-E5BE0FD47B4F}" presName="compNode" presStyleCnt="0"/>
      <dgm:spPr/>
    </dgm:pt>
    <dgm:pt modelId="{385AACED-9254-4D43-9473-524275610C2B}" type="pres">
      <dgm:prSet presAssocID="{39AE1078-0E22-4170-9766-E5BE0FD47B4F}" presName="bgRect" presStyleLbl="bgShp" presStyleIdx="0" presStyleCnt="4" custLinFactNeighborX="-22094" custLinFactNeighborY="2931"/>
      <dgm:spPr>
        <a:solidFill>
          <a:schemeClr val="accent2">
            <a:lumMod val="20000"/>
            <a:lumOff val="80000"/>
          </a:schemeClr>
        </a:solidFill>
      </dgm:spPr>
    </dgm:pt>
    <dgm:pt modelId="{636E86AA-398A-4FBC-8374-57BFB36C8274}" type="pres">
      <dgm:prSet presAssocID="{39AE1078-0E22-4170-9766-E5BE0FD47B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iosco"/>
        </a:ext>
      </dgm:extLst>
    </dgm:pt>
    <dgm:pt modelId="{F9CC36D5-1E9A-4B01-A73B-ADF778ACE035}" type="pres">
      <dgm:prSet presAssocID="{39AE1078-0E22-4170-9766-E5BE0FD47B4F}" presName="spaceRect" presStyleCnt="0"/>
      <dgm:spPr/>
    </dgm:pt>
    <dgm:pt modelId="{17630595-9F1F-4860-821D-11A62D628EF0}" type="pres">
      <dgm:prSet presAssocID="{39AE1078-0E22-4170-9766-E5BE0FD47B4F}" presName="parTx" presStyleLbl="revTx" presStyleIdx="0" presStyleCnt="4">
        <dgm:presLayoutVars>
          <dgm:chMax val="0"/>
          <dgm:chPref val="0"/>
        </dgm:presLayoutVars>
      </dgm:prSet>
      <dgm:spPr/>
    </dgm:pt>
    <dgm:pt modelId="{94B3F667-8621-481C-BE8A-531BCAE174B4}" type="pres">
      <dgm:prSet presAssocID="{FC003DA4-0BB3-4F01-8323-AD25562246E7}" presName="sibTrans" presStyleCnt="0"/>
      <dgm:spPr/>
    </dgm:pt>
    <dgm:pt modelId="{84678E91-21B1-46CD-8676-76D64B8A34A2}" type="pres">
      <dgm:prSet presAssocID="{83CA220C-81A5-40DD-B505-06F8F2FFA5B8}" presName="compNode" presStyleCnt="0"/>
      <dgm:spPr/>
    </dgm:pt>
    <dgm:pt modelId="{7CE97607-A1AB-4C37-993F-B7AC6014422D}" type="pres">
      <dgm:prSet presAssocID="{83CA220C-81A5-40DD-B505-06F8F2FFA5B8}" presName="bgRect" presStyleLbl="bgShp" presStyleIdx="1" presStyleCnt="4"/>
      <dgm:spPr>
        <a:solidFill>
          <a:schemeClr val="accent4">
            <a:lumMod val="20000"/>
            <a:lumOff val="80000"/>
          </a:schemeClr>
        </a:solidFill>
      </dgm:spPr>
    </dgm:pt>
    <dgm:pt modelId="{1C71B2FB-C222-4538-8A3C-DD02667A0AD5}" type="pres">
      <dgm:prSet presAssocID="{83CA220C-81A5-40DD-B505-06F8F2FFA5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C617521-35F1-466F-9B2B-40A3210AA6A5}" type="pres">
      <dgm:prSet presAssocID="{83CA220C-81A5-40DD-B505-06F8F2FFA5B8}" presName="spaceRect" presStyleCnt="0"/>
      <dgm:spPr/>
    </dgm:pt>
    <dgm:pt modelId="{F7308BE7-B513-4752-A0B0-4FB4437B97F3}" type="pres">
      <dgm:prSet presAssocID="{83CA220C-81A5-40DD-B505-06F8F2FFA5B8}" presName="parTx" presStyleLbl="revTx" presStyleIdx="1" presStyleCnt="4">
        <dgm:presLayoutVars>
          <dgm:chMax val="0"/>
          <dgm:chPref val="0"/>
        </dgm:presLayoutVars>
      </dgm:prSet>
      <dgm:spPr/>
    </dgm:pt>
    <dgm:pt modelId="{035B496E-430C-4A21-A685-3295233EF192}" type="pres">
      <dgm:prSet presAssocID="{68F04B06-E1BD-4E86-A838-03CC305A2BA4}" presName="sibTrans" presStyleCnt="0"/>
      <dgm:spPr/>
    </dgm:pt>
    <dgm:pt modelId="{B5F7A967-5D72-4FD7-BB0C-70E9C87978D5}" type="pres">
      <dgm:prSet presAssocID="{C135A1C4-D06D-4206-BFF8-EC582A841AED}" presName="compNode" presStyleCnt="0"/>
      <dgm:spPr/>
    </dgm:pt>
    <dgm:pt modelId="{A48A4447-F62F-4D0C-8BFE-228665096815}" type="pres">
      <dgm:prSet presAssocID="{C135A1C4-D06D-4206-BFF8-EC582A841AED}" presName="bgRect" presStyleLbl="bgShp" presStyleIdx="2" presStyleCnt="4"/>
      <dgm:spPr>
        <a:solidFill>
          <a:schemeClr val="accent2">
            <a:lumMod val="20000"/>
            <a:lumOff val="80000"/>
          </a:schemeClr>
        </a:solidFill>
      </dgm:spPr>
    </dgm:pt>
    <dgm:pt modelId="{CAA28BC1-1812-4811-8A6A-7F379DB899C8}" type="pres">
      <dgm:prSet presAssocID="{C135A1C4-D06D-4206-BFF8-EC582A841A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320540FC-118C-4D8D-9631-D4197E7E420D}" type="pres">
      <dgm:prSet presAssocID="{C135A1C4-D06D-4206-BFF8-EC582A841AED}" presName="spaceRect" presStyleCnt="0"/>
      <dgm:spPr/>
    </dgm:pt>
    <dgm:pt modelId="{53CBEAE8-DE94-433A-B002-AA48C2A7BB28}" type="pres">
      <dgm:prSet presAssocID="{C135A1C4-D06D-4206-BFF8-EC582A841AED}" presName="parTx" presStyleLbl="revTx" presStyleIdx="2" presStyleCnt="4">
        <dgm:presLayoutVars>
          <dgm:chMax val="0"/>
          <dgm:chPref val="0"/>
        </dgm:presLayoutVars>
      </dgm:prSet>
      <dgm:spPr/>
    </dgm:pt>
    <dgm:pt modelId="{6BF20B34-3038-4493-B945-535FD0C4FF5B}" type="pres">
      <dgm:prSet presAssocID="{464EBC4F-CB42-4ACA-863E-58D2FBBEC2DA}" presName="sibTrans" presStyleCnt="0"/>
      <dgm:spPr/>
    </dgm:pt>
    <dgm:pt modelId="{66ADC48E-273D-41AE-A414-C8B3B609CA1C}" type="pres">
      <dgm:prSet presAssocID="{61AE9FA0-466D-4BC5-9965-868108F2DD56}" presName="compNode" presStyleCnt="0"/>
      <dgm:spPr/>
    </dgm:pt>
    <dgm:pt modelId="{8E78221A-11DC-4114-A472-CD20A4053709}" type="pres">
      <dgm:prSet presAssocID="{61AE9FA0-466D-4BC5-9965-868108F2DD56}" presName="bgRect" presStyleLbl="bgShp" presStyleIdx="3" presStyleCnt="4"/>
      <dgm:spPr>
        <a:solidFill>
          <a:schemeClr val="accent4">
            <a:lumMod val="20000"/>
            <a:lumOff val="80000"/>
          </a:schemeClr>
        </a:solidFill>
      </dgm:spPr>
    </dgm:pt>
    <dgm:pt modelId="{EFC69FF2-C2C7-45EE-ACEF-60C958A774D6}" type="pres">
      <dgm:prSet presAssocID="{61AE9FA0-466D-4BC5-9965-868108F2DD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01B46477-8581-456B-B671-6CA7FE22CBD2}" type="pres">
      <dgm:prSet presAssocID="{61AE9FA0-466D-4BC5-9965-868108F2DD56}" presName="spaceRect" presStyleCnt="0"/>
      <dgm:spPr/>
    </dgm:pt>
    <dgm:pt modelId="{13C87AEF-8AEC-4108-BE6F-CF154A918F8E}" type="pres">
      <dgm:prSet presAssocID="{61AE9FA0-466D-4BC5-9965-868108F2DD56}" presName="parTx" presStyleLbl="revTx" presStyleIdx="3" presStyleCnt="4">
        <dgm:presLayoutVars>
          <dgm:chMax val="0"/>
          <dgm:chPref val="0"/>
        </dgm:presLayoutVars>
      </dgm:prSet>
      <dgm:spPr/>
    </dgm:pt>
  </dgm:ptLst>
  <dgm:cxnLst>
    <dgm:cxn modelId="{35E09312-592C-4E31-8FF0-CE5DCEA6B929}" srcId="{6989D31A-6B21-4FC2-90B5-03DB0198FFA3}" destId="{61AE9FA0-466D-4BC5-9965-868108F2DD56}" srcOrd="3" destOrd="0" parTransId="{C82B9440-24FF-4CF9-BCB6-FEDA0083AC08}" sibTransId="{8B602B5C-9025-4A67-A6E4-E82AD9130528}"/>
    <dgm:cxn modelId="{85A3E419-8C6D-49DC-BBEE-8AED43CF4F4C}" srcId="{6989D31A-6B21-4FC2-90B5-03DB0198FFA3}" destId="{83CA220C-81A5-40DD-B505-06F8F2FFA5B8}" srcOrd="1" destOrd="0" parTransId="{A19B8660-E487-4D69-B589-CD8E8103849A}" sibTransId="{68F04B06-E1BD-4E86-A838-03CC305A2BA4}"/>
    <dgm:cxn modelId="{1957FE3D-00EE-4C81-BEB7-83B7F61C96FC}" type="presOf" srcId="{83CA220C-81A5-40DD-B505-06F8F2FFA5B8}" destId="{F7308BE7-B513-4752-A0B0-4FB4437B97F3}" srcOrd="0" destOrd="0" presId="urn:microsoft.com/office/officeart/2018/2/layout/IconVerticalSolidList"/>
    <dgm:cxn modelId="{82F07461-1C8D-4570-9728-337790C241B6}" type="presOf" srcId="{C135A1C4-D06D-4206-BFF8-EC582A841AED}" destId="{53CBEAE8-DE94-433A-B002-AA48C2A7BB28}" srcOrd="0" destOrd="0" presId="urn:microsoft.com/office/officeart/2018/2/layout/IconVerticalSolidList"/>
    <dgm:cxn modelId="{39576E62-2E19-401E-AB88-64C2160F44A4}" type="presOf" srcId="{39AE1078-0E22-4170-9766-E5BE0FD47B4F}" destId="{17630595-9F1F-4860-821D-11A62D628EF0}" srcOrd="0" destOrd="0" presId="urn:microsoft.com/office/officeart/2018/2/layout/IconVerticalSolidList"/>
    <dgm:cxn modelId="{4EFC5BB0-D0FA-44A2-8D34-DAD7B851F1B0}" srcId="{6989D31A-6B21-4FC2-90B5-03DB0198FFA3}" destId="{C135A1C4-D06D-4206-BFF8-EC582A841AED}" srcOrd="2" destOrd="0" parTransId="{11742937-2EC6-4126-960E-1EB32ACCA0FC}" sibTransId="{464EBC4F-CB42-4ACA-863E-58D2FBBEC2DA}"/>
    <dgm:cxn modelId="{C40E2AB4-9F4F-4FD7-8AA9-CA39380CF96C}" type="presOf" srcId="{61AE9FA0-466D-4BC5-9965-868108F2DD56}" destId="{13C87AEF-8AEC-4108-BE6F-CF154A918F8E}" srcOrd="0" destOrd="0" presId="urn:microsoft.com/office/officeart/2018/2/layout/IconVerticalSolidList"/>
    <dgm:cxn modelId="{6C344DBB-3F79-4C53-A4C3-644482AE29AB}" type="presOf" srcId="{6989D31A-6B21-4FC2-90B5-03DB0198FFA3}" destId="{59B6C4CB-1527-4A25-8A87-8639426C2AD2}" srcOrd="0" destOrd="0" presId="urn:microsoft.com/office/officeart/2018/2/layout/IconVerticalSolidList"/>
    <dgm:cxn modelId="{3A4495D2-1013-4A3D-A926-70F877EC16DE}" srcId="{6989D31A-6B21-4FC2-90B5-03DB0198FFA3}" destId="{39AE1078-0E22-4170-9766-E5BE0FD47B4F}" srcOrd="0" destOrd="0" parTransId="{45D1480D-7C2C-487D-807B-4F94EB912281}" sibTransId="{FC003DA4-0BB3-4F01-8323-AD25562246E7}"/>
    <dgm:cxn modelId="{6B3BB6D2-F19F-46DD-907E-06BD38C3D056}" type="presParOf" srcId="{59B6C4CB-1527-4A25-8A87-8639426C2AD2}" destId="{B9B5CC7F-5237-427D-BC4A-F0AB8D407F1D}" srcOrd="0" destOrd="0" presId="urn:microsoft.com/office/officeart/2018/2/layout/IconVerticalSolidList"/>
    <dgm:cxn modelId="{1641F765-FA4D-47B0-B365-199768E28765}" type="presParOf" srcId="{B9B5CC7F-5237-427D-BC4A-F0AB8D407F1D}" destId="{385AACED-9254-4D43-9473-524275610C2B}" srcOrd="0" destOrd="0" presId="urn:microsoft.com/office/officeart/2018/2/layout/IconVerticalSolidList"/>
    <dgm:cxn modelId="{4AC4751B-0B1D-48F5-A866-4945CBBEE7F2}" type="presParOf" srcId="{B9B5CC7F-5237-427D-BC4A-F0AB8D407F1D}" destId="{636E86AA-398A-4FBC-8374-57BFB36C8274}" srcOrd="1" destOrd="0" presId="urn:microsoft.com/office/officeart/2018/2/layout/IconVerticalSolidList"/>
    <dgm:cxn modelId="{CE482815-8561-4995-9918-5D79B762A052}" type="presParOf" srcId="{B9B5CC7F-5237-427D-BC4A-F0AB8D407F1D}" destId="{F9CC36D5-1E9A-4B01-A73B-ADF778ACE035}" srcOrd="2" destOrd="0" presId="urn:microsoft.com/office/officeart/2018/2/layout/IconVerticalSolidList"/>
    <dgm:cxn modelId="{810CD146-7141-4C8C-9C0B-45A180531C52}" type="presParOf" srcId="{B9B5CC7F-5237-427D-BC4A-F0AB8D407F1D}" destId="{17630595-9F1F-4860-821D-11A62D628EF0}" srcOrd="3" destOrd="0" presId="urn:microsoft.com/office/officeart/2018/2/layout/IconVerticalSolidList"/>
    <dgm:cxn modelId="{337580E3-7AC0-4F36-B341-C1957DD181E6}" type="presParOf" srcId="{59B6C4CB-1527-4A25-8A87-8639426C2AD2}" destId="{94B3F667-8621-481C-BE8A-531BCAE174B4}" srcOrd="1" destOrd="0" presId="urn:microsoft.com/office/officeart/2018/2/layout/IconVerticalSolidList"/>
    <dgm:cxn modelId="{CEE1F66A-F959-408D-A555-06D7A7BFB9D5}" type="presParOf" srcId="{59B6C4CB-1527-4A25-8A87-8639426C2AD2}" destId="{84678E91-21B1-46CD-8676-76D64B8A34A2}" srcOrd="2" destOrd="0" presId="urn:microsoft.com/office/officeart/2018/2/layout/IconVerticalSolidList"/>
    <dgm:cxn modelId="{CC7E02AE-1BB9-43D1-9132-D1276536E93A}" type="presParOf" srcId="{84678E91-21B1-46CD-8676-76D64B8A34A2}" destId="{7CE97607-A1AB-4C37-993F-B7AC6014422D}" srcOrd="0" destOrd="0" presId="urn:microsoft.com/office/officeart/2018/2/layout/IconVerticalSolidList"/>
    <dgm:cxn modelId="{E4AA2E22-3987-4B5A-BB07-11A8F38E6D7C}" type="presParOf" srcId="{84678E91-21B1-46CD-8676-76D64B8A34A2}" destId="{1C71B2FB-C222-4538-8A3C-DD02667A0AD5}" srcOrd="1" destOrd="0" presId="urn:microsoft.com/office/officeart/2018/2/layout/IconVerticalSolidList"/>
    <dgm:cxn modelId="{0B32ECD2-4A36-4EE4-B97B-2002AD5875F3}" type="presParOf" srcId="{84678E91-21B1-46CD-8676-76D64B8A34A2}" destId="{2C617521-35F1-466F-9B2B-40A3210AA6A5}" srcOrd="2" destOrd="0" presId="urn:microsoft.com/office/officeart/2018/2/layout/IconVerticalSolidList"/>
    <dgm:cxn modelId="{00B2B97B-FF34-416E-A83B-85D3046D7CBC}" type="presParOf" srcId="{84678E91-21B1-46CD-8676-76D64B8A34A2}" destId="{F7308BE7-B513-4752-A0B0-4FB4437B97F3}" srcOrd="3" destOrd="0" presId="urn:microsoft.com/office/officeart/2018/2/layout/IconVerticalSolidList"/>
    <dgm:cxn modelId="{8BE30389-9429-4E97-B143-0EE0B1644B8F}" type="presParOf" srcId="{59B6C4CB-1527-4A25-8A87-8639426C2AD2}" destId="{035B496E-430C-4A21-A685-3295233EF192}" srcOrd="3" destOrd="0" presId="urn:microsoft.com/office/officeart/2018/2/layout/IconVerticalSolidList"/>
    <dgm:cxn modelId="{1DB5CCB4-2248-4D35-848B-B8683D2AE361}" type="presParOf" srcId="{59B6C4CB-1527-4A25-8A87-8639426C2AD2}" destId="{B5F7A967-5D72-4FD7-BB0C-70E9C87978D5}" srcOrd="4" destOrd="0" presId="urn:microsoft.com/office/officeart/2018/2/layout/IconVerticalSolidList"/>
    <dgm:cxn modelId="{03B95899-95C9-4172-BEBF-C2E39351624B}" type="presParOf" srcId="{B5F7A967-5D72-4FD7-BB0C-70E9C87978D5}" destId="{A48A4447-F62F-4D0C-8BFE-228665096815}" srcOrd="0" destOrd="0" presId="urn:microsoft.com/office/officeart/2018/2/layout/IconVerticalSolidList"/>
    <dgm:cxn modelId="{B3F98734-92D4-487C-8F76-5685619296E8}" type="presParOf" srcId="{B5F7A967-5D72-4FD7-BB0C-70E9C87978D5}" destId="{CAA28BC1-1812-4811-8A6A-7F379DB899C8}" srcOrd="1" destOrd="0" presId="urn:microsoft.com/office/officeart/2018/2/layout/IconVerticalSolidList"/>
    <dgm:cxn modelId="{B7C8744D-2896-4C75-B84F-65EB9A249E89}" type="presParOf" srcId="{B5F7A967-5D72-4FD7-BB0C-70E9C87978D5}" destId="{320540FC-118C-4D8D-9631-D4197E7E420D}" srcOrd="2" destOrd="0" presId="urn:microsoft.com/office/officeart/2018/2/layout/IconVerticalSolidList"/>
    <dgm:cxn modelId="{ADA3E9EA-8910-4B49-B8BA-A8FCE748B1F2}" type="presParOf" srcId="{B5F7A967-5D72-4FD7-BB0C-70E9C87978D5}" destId="{53CBEAE8-DE94-433A-B002-AA48C2A7BB28}" srcOrd="3" destOrd="0" presId="urn:microsoft.com/office/officeart/2018/2/layout/IconVerticalSolidList"/>
    <dgm:cxn modelId="{817858BA-A297-4809-A7EC-6E38ED708659}" type="presParOf" srcId="{59B6C4CB-1527-4A25-8A87-8639426C2AD2}" destId="{6BF20B34-3038-4493-B945-535FD0C4FF5B}" srcOrd="5" destOrd="0" presId="urn:microsoft.com/office/officeart/2018/2/layout/IconVerticalSolidList"/>
    <dgm:cxn modelId="{8F2FF27F-CCDD-4E81-B2BB-2E65ABBC1902}" type="presParOf" srcId="{59B6C4CB-1527-4A25-8A87-8639426C2AD2}" destId="{66ADC48E-273D-41AE-A414-C8B3B609CA1C}" srcOrd="6" destOrd="0" presId="urn:microsoft.com/office/officeart/2018/2/layout/IconVerticalSolidList"/>
    <dgm:cxn modelId="{7AA3A6C2-1072-42EE-BC3D-6CF20D9751F0}" type="presParOf" srcId="{66ADC48E-273D-41AE-A414-C8B3B609CA1C}" destId="{8E78221A-11DC-4114-A472-CD20A4053709}" srcOrd="0" destOrd="0" presId="urn:microsoft.com/office/officeart/2018/2/layout/IconVerticalSolidList"/>
    <dgm:cxn modelId="{D9321CF1-F247-4E91-987B-D7871DBE07E1}" type="presParOf" srcId="{66ADC48E-273D-41AE-A414-C8B3B609CA1C}" destId="{EFC69FF2-C2C7-45EE-ACEF-60C958A774D6}" srcOrd="1" destOrd="0" presId="urn:microsoft.com/office/officeart/2018/2/layout/IconVerticalSolidList"/>
    <dgm:cxn modelId="{1322B9B1-5D0C-4785-A467-5EF988A229A9}" type="presParOf" srcId="{66ADC48E-273D-41AE-A414-C8B3B609CA1C}" destId="{01B46477-8581-456B-B671-6CA7FE22CBD2}" srcOrd="2" destOrd="0" presId="urn:microsoft.com/office/officeart/2018/2/layout/IconVerticalSolidList"/>
    <dgm:cxn modelId="{55693AB2-EDB7-424D-B85A-5DEF274388F6}" type="presParOf" srcId="{66ADC48E-273D-41AE-A414-C8B3B609CA1C}" destId="{13C87AEF-8AEC-4108-BE6F-CF154A918F8E}" srcOrd="3" destOrd="0" presId="urn:microsoft.com/office/officeart/2018/2/layout/IconVerticalSolid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89D31A-6B21-4FC2-90B5-03DB0198FFA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205458-9E2E-499D-9912-838D21B2D282}">
      <dgm:prSet custT="1"/>
      <dgm:spPr/>
      <dgm:t>
        <a:bodyPr/>
        <a:lstStyle/>
        <a:p>
          <a:pPr>
            <a:lnSpc>
              <a:spcPct val="100000"/>
            </a:lnSpc>
          </a:pPr>
          <a:r>
            <a:rPr lang="es-MX" sz="1000">
              <a:latin typeface="IBM Plex Mono" panose="020B0509050203000203" pitchFamily="49" charset="77"/>
            </a:rPr>
            <a:t>Desarrollo de Casos de Uso.</a:t>
          </a:r>
          <a:endParaRPr lang="en-US" sz="1000">
            <a:latin typeface="IBM Plex Mono" panose="020B0509050203000203" pitchFamily="49" charset="77"/>
          </a:endParaRPr>
        </a:p>
      </dgm:t>
    </dgm:pt>
    <dgm:pt modelId="{E04D895B-618A-41BA-BE56-8B0ACA85C4C9}" type="parTrans" cxnId="{2493EE6A-DCED-43D6-A626-24CE746583C3}">
      <dgm:prSet/>
      <dgm:spPr/>
      <dgm:t>
        <a:bodyPr/>
        <a:lstStyle/>
        <a:p>
          <a:endParaRPr lang="en-US" sz="1000">
            <a:latin typeface="IBM Plex Mono" panose="020B0509050203000203" pitchFamily="49" charset="77"/>
          </a:endParaRPr>
        </a:p>
      </dgm:t>
    </dgm:pt>
    <dgm:pt modelId="{3F5A6D1E-D57A-46B2-A4BA-321109897EE2}" type="sibTrans" cxnId="{2493EE6A-DCED-43D6-A626-24CE746583C3}">
      <dgm:prSet/>
      <dgm:spPr/>
      <dgm:t>
        <a:bodyPr/>
        <a:lstStyle/>
        <a:p>
          <a:endParaRPr lang="en-US" sz="1000">
            <a:latin typeface="IBM Plex Mono" panose="020B0509050203000203" pitchFamily="49" charset="77"/>
          </a:endParaRPr>
        </a:p>
      </dgm:t>
    </dgm:pt>
    <dgm:pt modelId="{94C4E38C-DFF0-4E50-A56F-8B48AD00E74E}">
      <dgm:prSet custT="1"/>
      <dgm:spPr/>
      <dgm:t>
        <a:bodyPr/>
        <a:lstStyle/>
        <a:p>
          <a:pPr>
            <a:lnSpc>
              <a:spcPct val="100000"/>
            </a:lnSpc>
          </a:pPr>
          <a:r>
            <a:rPr lang="es-MX" sz="1000">
              <a:latin typeface="IBM Plex Mono" panose="020B0509050203000203" pitchFamily="49" charset="77"/>
            </a:rPr>
            <a:t>Diseño UML.</a:t>
          </a:r>
          <a:endParaRPr lang="en-US" sz="1000">
            <a:latin typeface="IBM Plex Mono" panose="020B0509050203000203" pitchFamily="49" charset="77"/>
          </a:endParaRPr>
        </a:p>
      </dgm:t>
    </dgm:pt>
    <dgm:pt modelId="{25505C0A-BADA-4E06-87C3-FBA2681531F9}" type="parTrans" cxnId="{F3F4CB1B-E159-4311-9C7D-8BB8C678A828}">
      <dgm:prSet/>
      <dgm:spPr/>
      <dgm:t>
        <a:bodyPr/>
        <a:lstStyle/>
        <a:p>
          <a:endParaRPr lang="en-US" sz="1000">
            <a:latin typeface="IBM Plex Mono" panose="020B0509050203000203" pitchFamily="49" charset="77"/>
          </a:endParaRPr>
        </a:p>
      </dgm:t>
    </dgm:pt>
    <dgm:pt modelId="{6CBC591E-5B89-43E7-B214-5B92FCD98EAF}" type="sibTrans" cxnId="{F3F4CB1B-E159-4311-9C7D-8BB8C678A828}">
      <dgm:prSet/>
      <dgm:spPr/>
      <dgm:t>
        <a:bodyPr/>
        <a:lstStyle/>
        <a:p>
          <a:endParaRPr lang="en-US" sz="1000">
            <a:latin typeface="IBM Plex Mono" panose="020B0509050203000203" pitchFamily="49" charset="77"/>
          </a:endParaRPr>
        </a:p>
      </dgm:t>
    </dgm:pt>
    <dgm:pt modelId="{6AD8229E-8625-40D0-8902-26FBE0B39E3F}">
      <dgm:prSet custT="1"/>
      <dgm:spPr/>
      <dgm:t>
        <a:bodyPr/>
        <a:lstStyle/>
        <a:p>
          <a:pPr>
            <a:lnSpc>
              <a:spcPct val="100000"/>
            </a:lnSpc>
          </a:pPr>
          <a:r>
            <a:rPr lang="es-MX" sz="1000">
              <a:latin typeface="IBM Plex Mono" panose="020B0509050203000203" pitchFamily="49" charset="77"/>
            </a:rPr>
            <a:t>Diseño de Mockups (prototipos/flujos de pantallas).</a:t>
          </a:r>
          <a:endParaRPr lang="en-US" sz="1000">
            <a:latin typeface="IBM Plex Mono" panose="020B0509050203000203" pitchFamily="49" charset="77"/>
          </a:endParaRPr>
        </a:p>
      </dgm:t>
    </dgm:pt>
    <dgm:pt modelId="{6050638F-9FFF-4500-990B-98BDA3AD8FBD}" type="parTrans" cxnId="{961E4E4C-7432-4E43-B753-A992F56B52D6}">
      <dgm:prSet/>
      <dgm:spPr/>
      <dgm:t>
        <a:bodyPr/>
        <a:lstStyle/>
        <a:p>
          <a:endParaRPr lang="en-US" sz="1000">
            <a:latin typeface="IBM Plex Mono" panose="020B0509050203000203" pitchFamily="49" charset="77"/>
          </a:endParaRPr>
        </a:p>
      </dgm:t>
    </dgm:pt>
    <dgm:pt modelId="{77B11EB5-0D77-4FB8-A2C9-780D22A900F2}" type="sibTrans" cxnId="{961E4E4C-7432-4E43-B753-A992F56B52D6}">
      <dgm:prSet/>
      <dgm:spPr/>
      <dgm:t>
        <a:bodyPr/>
        <a:lstStyle/>
        <a:p>
          <a:endParaRPr lang="en-US" sz="1000">
            <a:latin typeface="IBM Plex Mono" panose="020B0509050203000203" pitchFamily="49" charset="77"/>
          </a:endParaRPr>
        </a:p>
      </dgm:t>
    </dgm:pt>
    <dgm:pt modelId="{C398B06E-E899-4953-BD81-4A93536E0A4D}">
      <dgm:prSet custT="1"/>
      <dgm:spPr/>
      <dgm:t>
        <a:bodyPr/>
        <a:lstStyle/>
        <a:p>
          <a:pPr>
            <a:lnSpc>
              <a:spcPct val="100000"/>
            </a:lnSpc>
          </a:pPr>
          <a:r>
            <a:rPr lang="es-MX" sz="1000">
              <a:latin typeface="IBM Plex Mono" panose="020B0509050203000203" pitchFamily="49" charset="77"/>
            </a:rPr>
            <a:t>Gestionar el Proyecto/Requerimiento de Negocio (no obligatorio).</a:t>
          </a:r>
          <a:endParaRPr lang="en-US" sz="1000">
            <a:latin typeface="IBM Plex Mono" panose="020B0509050203000203" pitchFamily="49" charset="77"/>
          </a:endParaRPr>
        </a:p>
      </dgm:t>
    </dgm:pt>
    <dgm:pt modelId="{329C50FD-2873-4E3C-B1C7-A31A8A435F51}" type="parTrans" cxnId="{3F23BE13-25E2-42EA-8209-01873CBE3868}">
      <dgm:prSet/>
      <dgm:spPr/>
      <dgm:t>
        <a:bodyPr/>
        <a:lstStyle/>
        <a:p>
          <a:endParaRPr lang="en-US" sz="1000">
            <a:latin typeface="IBM Plex Mono" panose="020B0509050203000203" pitchFamily="49" charset="77"/>
          </a:endParaRPr>
        </a:p>
      </dgm:t>
    </dgm:pt>
    <dgm:pt modelId="{20A2216A-E18D-4A1F-A3E7-DE9FD74F2B50}" type="sibTrans" cxnId="{3F23BE13-25E2-42EA-8209-01873CBE3868}">
      <dgm:prSet/>
      <dgm:spPr/>
      <dgm:t>
        <a:bodyPr/>
        <a:lstStyle/>
        <a:p>
          <a:endParaRPr lang="en-US" sz="1000">
            <a:latin typeface="IBM Plex Mono" panose="020B0509050203000203" pitchFamily="49" charset="77"/>
          </a:endParaRPr>
        </a:p>
      </dgm:t>
    </dgm:pt>
    <dgm:pt modelId="{59B6C4CB-1527-4A25-8A87-8639426C2AD2}" type="pres">
      <dgm:prSet presAssocID="{6989D31A-6B21-4FC2-90B5-03DB0198FFA3}" presName="root" presStyleCnt="0">
        <dgm:presLayoutVars>
          <dgm:dir/>
          <dgm:resizeHandles val="exact"/>
        </dgm:presLayoutVars>
      </dgm:prSet>
      <dgm:spPr/>
    </dgm:pt>
    <dgm:pt modelId="{07C6AE5D-A160-4B92-A1D4-B441FA44F656}" type="pres">
      <dgm:prSet presAssocID="{FE205458-9E2E-499D-9912-838D21B2D282}" presName="compNode" presStyleCnt="0"/>
      <dgm:spPr/>
    </dgm:pt>
    <dgm:pt modelId="{87D2E8D1-344E-4273-A017-7B533EB35E6B}" type="pres">
      <dgm:prSet presAssocID="{FE205458-9E2E-499D-9912-838D21B2D282}" presName="bgRect" presStyleLbl="bgShp" presStyleIdx="0" presStyleCnt="4"/>
      <dgm:spPr>
        <a:solidFill>
          <a:schemeClr val="accent2">
            <a:lumMod val="20000"/>
            <a:lumOff val="80000"/>
          </a:schemeClr>
        </a:solidFill>
      </dgm:spPr>
    </dgm:pt>
    <dgm:pt modelId="{8162F732-ED44-4D04-8BA5-33F870EE13F4}" type="pres">
      <dgm:prSet presAssocID="{FE205458-9E2E-499D-9912-838D21B2D2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ábrica"/>
        </a:ext>
      </dgm:extLst>
    </dgm:pt>
    <dgm:pt modelId="{61D95938-1833-44EA-ADD0-B841BB8FD3FE}" type="pres">
      <dgm:prSet presAssocID="{FE205458-9E2E-499D-9912-838D21B2D282}" presName="spaceRect" presStyleCnt="0"/>
      <dgm:spPr/>
    </dgm:pt>
    <dgm:pt modelId="{2B74B43F-A9EA-4611-8590-D11FEFDE5C32}" type="pres">
      <dgm:prSet presAssocID="{FE205458-9E2E-499D-9912-838D21B2D282}" presName="parTx" presStyleLbl="revTx" presStyleIdx="0" presStyleCnt="4">
        <dgm:presLayoutVars>
          <dgm:chMax val="0"/>
          <dgm:chPref val="0"/>
        </dgm:presLayoutVars>
      </dgm:prSet>
      <dgm:spPr/>
    </dgm:pt>
    <dgm:pt modelId="{A0DB0B1C-72D6-43F7-AD80-C27AE029B938}" type="pres">
      <dgm:prSet presAssocID="{3F5A6D1E-D57A-46B2-A4BA-321109897EE2}" presName="sibTrans" presStyleCnt="0"/>
      <dgm:spPr/>
    </dgm:pt>
    <dgm:pt modelId="{EDB69873-B99E-440C-B763-7E2FF1B1A690}" type="pres">
      <dgm:prSet presAssocID="{94C4E38C-DFF0-4E50-A56F-8B48AD00E74E}" presName="compNode" presStyleCnt="0"/>
      <dgm:spPr/>
    </dgm:pt>
    <dgm:pt modelId="{CB2FB63B-4F0B-4649-929D-6D0A86BD9C7B}" type="pres">
      <dgm:prSet presAssocID="{94C4E38C-DFF0-4E50-A56F-8B48AD00E74E}" presName="bgRect" presStyleLbl="bgShp" presStyleIdx="1" presStyleCnt="4"/>
      <dgm:spPr>
        <a:solidFill>
          <a:schemeClr val="accent4">
            <a:lumMod val="20000"/>
            <a:lumOff val="80000"/>
          </a:schemeClr>
        </a:solidFill>
      </dgm:spPr>
    </dgm:pt>
    <dgm:pt modelId="{4689AEF7-BE22-4564-B3C6-C4A302419C11}" type="pres">
      <dgm:prSet presAssocID="{94C4E38C-DFF0-4E50-A56F-8B48AD00E74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5957D721-A1CC-40A9-B294-718B532430A2}" type="pres">
      <dgm:prSet presAssocID="{94C4E38C-DFF0-4E50-A56F-8B48AD00E74E}" presName="spaceRect" presStyleCnt="0"/>
      <dgm:spPr/>
    </dgm:pt>
    <dgm:pt modelId="{95CBC9FB-9220-4224-9A85-BFF298B18055}" type="pres">
      <dgm:prSet presAssocID="{94C4E38C-DFF0-4E50-A56F-8B48AD00E74E}" presName="parTx" presStyleLbl="revTx" presStyleIdx="1" presStyleCnt="4">
        <dgm:presLayoutVars>
          <dgm:chMax val="0"/>
          <dgm:chPref val="0"/>
        </dgm:presLayoutVars>
      </dgm:prSet>
      <dgm:spPr/>
    </dgm:pt>
    <dgm:pt modelId="{A4EF852E-24B2-4D32-98FA-BEC8C21711DF}" type="pres">
      <dgm:prSet presAssocID="{6CBC591E-5B89-43E7-B214-5B92FCD98EAF}" presName="sibTrans" presStyleCnt="0"/>
      <dgm:spPr/>
    </dgm:pt>
    <dgm:pt modelId="{85EF0218-9515-408F-A53A-CD4B92F568F2}" type="pres">
      <dgm:prSet presAssocID="{6AD8229E-8625-40D0-8902-26FBE0B39E3F}" presName="compNode" presStyleCnt="0"/>
      <dgm:spPr/>
    </dgm:pt>
    <dgm:pt modelId="{6A1023D3-A84C-427D-80DD-3C9982F15C90}" type="pres">
      <dgm:prSet presAssocID="{6AD8229E-8625-40D0-8902-26FBE0B39E3F}" presName="bgRect" presStyleLbl="bgShp" presStyleIdx="2" presStyleCnt="4"/>
      <dgm:spPr>
        <a:solidFill>
          <a:schemeClr val="accent2">
            <a:lumMod val="20000"/>
            <a:lumOff val="80000"/>
          </a:schemeClr>
        </a:solidFill>
      </dgm:spPr>
    </dgm:pt>
    <dgm:pt modelId="{3E25BD51-916C-4652-9CAD-383512856285}" type="pres">
      <dgm:prSet presAssocID="{6AD8229E-8625-40D0-8902-26FBE0B39E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granajes"/>
        </a:ext>
      </dgm:extLst>
    </dgm:pt>
    <dgm:pt modelId="{5A69F14C-BC1A-4231-BBB7-F2873E3B7113}" type="pres">
      <dgm:prSet presAssocID="{6AD8229E-8625-40D0-8902-26FBE0B39E3F}" presName="spaceRect" presStyleCnt="0"/>
      <dgm:spPr/>
    </dgm:pt>
    <dgm:pt modelId="{9F629E32-0DC0-4CBF-8873-AA3252C572FA}" type="pres">
      <dgm:prSet presAssocID="{6AD8229E-8625-40D0-8902-26FBE0B39E3F}" presName="parTx" presStyleLbl="revTx" presStyleIdx="2" presStyleCnt="4">
        <dgm:presLayoutVars>
          <dgm:chMax val="0"/>
          <dgm:chPref val="0"/>
        </dgm:presLayoutVars>
      </dgm:prSet>
      <dgm:spPr/>
    </dgm:pt>
    <dgm:pt modelId="{4B1027C6-4EF0-4CB1-BFE4-8EE13D884C2D}" type="pres">
      <dgm:prSet presAssocID="{77B11EB5-0D77-4FB8-A2C9-780D22A900F2}" presName="sibTrans" presStyleCnt="0"/>
      <dgm:spPr/>
    </dgm:pt>
    <dgm:pt modelId="{3682C735-0B25-4AFE-B20B-880FC9F5B3F1}" type="pres">
      <dgm:prSet presAssocID="{C398B06E-E899-4953-BD81-4A93536E0A4D}" presName="compNode" presStyleCnt="0"/>
      <dgm:spPr/>
    </dgm:pt>
    <dgm:pt modelId="{C4044A86-47F8-4CA9-9952-764D3C261687}" type="pres">
      <dgm:prSet presAssocID="{C398B06E-E899-4953-BD81-4A93536E0A4D}" presName="bgRect" presStyleLbl="bgShp" presStyleIdx="3" presStyleCnt="4"/>
      <dgm:spPr>
        <a:solidFill>
          <a:schemeClr val="accent4">
            <a:lumMod val="20000"/>
            <a:lumOff val="80000"/>
          </a:schemeClr>
        </a:solidFill>
      </dgm:spPr>
    </dgm:pt>
    <dgm:pt modelId="{EF0CA0C4-3BD7-4EFC-BB59-5E1BF24BDF55}" type="pres">
      <dgm:prSet presAssocID="{C398B06E-E899-4953-BD81-4A93536E0A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 sign"/>
        </a:ext>
      </dgm:extLst>
    </dgm:pt>
    <dgm:pt modelId="{C8B0F455-C20F-4F9E-871B-C9BB6CCCDD9B}" type="pres">
      <dgm:prSet presAssocID="{C398B06E-E899-4953-BD81-4A93536E0A4D}" presName="spaceRect" presStyleCnt="0"/>
      <dgm:spPr/>
    </dgm:pt>
    <dgm:pt modelId="{A132555D-3E11-4243-B280-8DB13E236A15}" type="pres">
      <dgm:prSet presAssocID="{C398B06E-E899-4953-BD81-4A93536E0A4D}" presName="parTx" presStyleLbl="revTx" presStyleIdx="3" presStyleCnt="4">
        <dgm:presLayoutVars>
          <dgm:chMax val="0"/>
          <dgm:chPref val="0"/>
        </dgm:presLayoutVars>
      </dgm:prSet>
      <dgm:spPr/>
    </dgm:pt>
  </dgm:ptLst>
  <dgm:cxnLst>
    <dgm:cxn modelId="{3F23BE13-25E2-42EA-8209-01873CBE3868}" srcId="{6989D31A-6B21-4FC2-90B5-03DB0198FFA3}" destId="{C398B06E-E899-4953-BD81-4A93536E0A4D}" srcOrd="3" destOrd="0" parTransId="{329C50FD-2873-4E3C-B1C7-A31A8A435F51}" sibTransId="{20A2216A-E18D-4A1F-A3E7-DE9FD74F2B50}"/>
    <dgm:cxn modelId="{E28CE517-3192-4503-96A7-78C8786C0011}" type="presOf" srcId="{94C4E38C-DFF0-4E50-A56F-8B48AD00E74E}" destId="{95CBC9FB-9220-4224-9A85-BFF298B18055}" srcOrd="0" destOrd="0" presId="urn:microsoft.com/office/officeart/2018/2/layout/IconVerticalSolidList"/>
    <dgm:cxn modelId="{F3F4CB1B-E159-4311-9C7D-8BB8C678A828}" srcId="{6989D31A-6B21-4FC2-90B5-03DB0198FFA3}" destId="{94C4E38C-DFF0-4E50-A56F-8B48AD00E74E}" srcOrd="1" destOrd="0" parTransId="{25505C0A-BADA-4E06-87C3-FBA2681531F9}" sibTransId="{6CBC591E-5B89-43E7-B214-5B92FCD98EAF}"/>
    <dgm:cxn modelId="{34B5A626-FBBB-4135-8C94-D8B936C3E57A}" type="presOf" srcId="{C398B06E-E899-4953-BD81-4A93536E0A4D}" destId="{A132555D-3E11-4243-B280-8DB13E236A15}" srcOrd="0" destOrd="0" presId="urn:microsoft.com/office/officeart/2018/2/layout/IconVerticalSolidList"/>
    <dgm:cxn modelId="{2493EE6A-DCED-43D6-A626-24CE746583C3}" srcId="{6989D31A-6B21-4FC2-90B5-03DB0198FFA3}" destId="{FE205458-9E2E-499D-9912-838D21B2D282}" srcOrd="0" destOrd="0" parTransId="{E04D895B-618A-41BA-BE56-8B0ACA85C4C9}" sibTransId="{3F5A6D1E-D57A-46B2-A4BA-321109897EE2}"/>
    <dgm:cxn modelId="{961E4E4C-7432-4E43-B753-A992F56B52D6}" srcId="{6989D31A-6B21-4FC2-90B5-03DB0198FFA3}" destId="{6AD8229E-8625-40D0-8902-26FBE0B39E3F}" srcOrd="2" destOrd="0" parTransId="{6050638F-9FFF-4500-990B-98BDA3AD8FBD}" sibTransId="{77B11EB5-0D77-4FB8-A2C9-780D22A900F2}"/>
    <dgm:cxn modelId="{F7D5D6B5-62EC-42FA-9DF6-E12C0041ABEE}" type="presOf" srcId="{6AD8229E-8625-40D0-8902-26FBE0B39E3F}" destId="{9F629E32-0DC0-4CBF-8873-AA3252C572FA}" srcOrd="0" destOrd="0" presId="urn:microsoft.com/office/officeart/2018/2/layout/IconVerticalSolidList"/>
    <dgm:cxn modelId="{6C344DBB-3F79-4C53-A4C3-644482AE29AB}" type="presOf" srcId="{6989D31A-6B21-4FC2-90B5-03DB0198FFA3}" destId="{59B6C4CB-1527-4A25-8A87-8639426C2AD2}" srcOrd="0" destOrd="0" presId="urn:microsoft.com/office/officeart/2018/2/layout/IconVerticalSolidList"/>
    <dgm:cxn modelId="{1E2529DF-1A2E-4E4B-B9F4-C60EF339194F}" type="presOf" srcId="{FE205458-9E2E-499D-9912-838D21B2D282}" destId="{2B74B43F-A9EA-4611-8590-D11FEFDE5C32}" srcOrd="0" destOrd="0" presId="urn:microsoft.com/office/officeart/2018/2/layout/IconVerticalSolidList"/>
    <dgm:cxn modelId="{C2110773-A930-4EBC-BF5F-2B033358C1B7}" type="presParOf" srcId="{59B6C4CB-1527-4A25-8A87-8639426C2AD2}" destId="{07C6AE5D-A160-4B92-A1D4-B441FA44F656}" srcOrd="0" destOrd="0" presId="urn:microsoft.com/office/officeart/2018/2/layout/IconVerticalSolidList"/>
    <dgm:cxn modelId="{0C9958DB-D5D8-4E67-9B2D-94AF99E505DE}" type="presParOf" srcId="{07C6AE5D-A160-4B92-A1D4-B441FA44F656}" destId="{87D2E8D1-344E-4273-A017-7B533EB35E6B}" srcOrd="0" destOrd="0" presId="urn:microsoft.com/office/officeart/2018/2/layout/IconVerticalSolidList"/>
    <dgm:cxn modelId="{5388AC24-F5B8-4FD2-ADAD-EFA3AEE329BA}" type="presParOf" srcId="{07C6AE5D-A160-4B92-A1D4-B441FA44F656}" destId="{8162F732-ED44-4D04-8BA5-33F870EE13F4}" srcOrd="1" destOrd="0" presId="urn:microsoft.com/office/officeart/2018/2/layout/IconVerticalSolidList"/>
    <dgm:cxn modelId="{2F6E5564-01D3-41B4-9C4D-4BA454EFBBB5}" type="presParOf" srcId="{07C6AE5D-A160-4B92-A1D4-B441FA44F656}" destId="{61D95938-1833-44EA-ADD0-B841BB8FD3FE}" srcOrd="2" destOrd="0" presId="urn:microsoft.com/office/officeart/2018/2/layout/IconVerticalSolidList"/>
    <dgm:cxn modelId="{C2D77C03-7346-48E3-88F4-2519ECBD5C8B}" type="presParOf" srcId="{07C6AE5D-A160-4B92-A1D4-B441FA44F656}" destId="{2B74B43F-A9EA-4611-8590-D11FEFDE5C32}" srcOrd="3" destOrd="0" presId="urn:microsoft.com/office/officeart/2018/2/layout/IconVerticalSolidList"/>
    <dgm:cxn modelId="{8DFD5821-369D-416A-95EA-5F6CC71983C0}" type="presParOf" srcId="{59B6C4CB-1527-4A25-8A87-8639426C2AD2}" destId="{A0DB0B1C-72D6-43F7-AD80-C27AE029B938}" srcOrd="1" destOrd="0" presId="urn:microsoft.com/office/officeart/2018/2/layout/IconVerticalSolidList"/>
    <dgm:cxn modelId="{9E9F2C3B-AC3A-46C2-BF3D-A3C18314B40C}" type="presParOf" srcId="{59B6C4CB-1527-4A25-8A87-8639426C2AD2}" destId="{EDB69873-B99E-440C-B763-7E2FF1B1A690}" srcOrd="2" destOrd="0" presId="urn:microsoft.com/office/officeart/2018/2/layout/IconVerticalSolidList"/>
    <dgm:cxn modelId="{0CF4C8AF-62B1-46B8-AC49-43C974762890}" type="presParOf" srcId="{EDB69873-B99E-440C-B763-7E2FF1B1A690}" destId="{CB2FB63B-4F0B-4649-929D-6D0A86BD9C7B}" srcOrd="0" destOrd="0" presId="urn:microsoft.com/office/officeart/2018/2/layout/IconVerticalSolidList"/>
    <dgm:cxn modelId="{B73B2383-1F36-46E9-8104-A0723A7C6D82}" type="presParOf" srcId="{EDB69873-B99E-440C-B763-7E2FF1B1A690}" destId="{4689AEF7-BE22-4564-B3C6-C4A302419C11}" srcOrd="1" destOrd="0" presId="urn:microsoft.com/office/officeart/2018/2/layout/IconVerticalSolidList"/>
    <dgm:cxn modelId="{5D0B00B9-58E8-4639-B829-15CF3B774B61}" type="presParOf" srcId="{EDB69873-B99E-440C-B763-7E2FF1B1A690}" destId="{5957D721-A1CC-40A9-B294-718B532430A2}" srcOrd="2" destOrd="0" presId="urn:microsoft.com/office/officeart/2018/2/layout/IconVerticalSolidList"/>
    <dgm:cxn modelId="{2720ECE0-B4C7-4972-A4E0-D28F62BCE145}" type="presParOf" srcId="{EDB69873-B99E-440C-B763-7E2FF1B1A690}" destId="{95CBC9FB-9220-4224-9A85-BFF298B18055}" srcOrd="3" destOrd="0" presId="urn:microsoft.com/office/officeart/2018/2/layout/IconVerticalSolidList"/>
    <dgm:cxn modelId="{3D93AC27-6B4A-4796-BF71-AE6311492623}" type="presParOf" srcId="{59B6C4CB-1527-4A25-8A87-8639426C2AD2}" destId="{A4EF852E-24B2-4D32-98FA-BEC8C21711DF}" srcOrd="3" destOrd="0" presId="urn:microsoft.com/office/officeart/2018/2/layout/IconVerticalSolidList"/>
    <dgm:cxn modelId="{D2BAF38B-BD95-423F-8C0A-F4E56AC00EA3}" type="presParOf" srcId="{59B6C4CB-1527-4A25-8A87-8639426C2AD2}" destId="{85EF0218-9515-408F-A53A-CD4B92F568F2}" srcOrd="4" destOrd="0" presId="urn:microsoft.com/office/officeart/2018/2/layout/IconVerticalSolidList"/>
    <dgm:cxn modelId="{40CCD598-6DBA-43C7-95E7-A6A0A0772B44}" type="presParOf" srcId="{85EF0218-9515-408F-A53A-CD4B92F568F2}" destId="{6A1023D3-A84C-427D-80DD-3C9982F15C90}" srcOrd="0" destOrd="0" presId="urn:microsoft.com/office/officeart/2018/2/layout/IconVerticalSolidList"/>
    <dgm:cxn modelId="{6DD63535-96F7-46EB-8679-893D74D30BF8}" type="presParOf" srcId="{85EF0218-9515-408F-A53A-CD4B92F568F2}" destId="{3E25BD51-916C-4652-9CAD-383512856285}" srcOrd="1" destOrd="0" presId="urn:microsoft.com/office/officeart/2018/2/layout/IconVerticalSolidList"/>
    <dgm:cxn modelId="{82E8830F-EE9F-4E9E-8FF4-903AD0C1298A}" type="presParOf" srcId="{85EF0218-9515-408F-A53A-CD4B92F568F2}" destId="{5A69F14C-BC1A-4231-BBB7-F2873E3B7113}" srcOrd="2" destOrd="0" presId="urn:microsoft.com/office/officeart/2018/2/layout/IconVerticalSolidList"/>
    <dgm:cxn modelId="{D5D38610-4D3D-4B1A-A328-063A8F6F43B0}" type="presParOf" srcId="{85EF0218-9515-408F-A53A-CD4B92F568F2}" destId="{9F629E32-0DC0-4CBF-8873-AA3252C572FA}" srcOrd="3" destOrd="0" presId="urn:microsoft.com/office/officeart/2018/2/layout/IconVerticalSolidList"/>
    <dgm:cxn modelId="{0AA2EB65-78A0-49A7-9D5B-A150D6F5374E}" type="presParOf" srcId="{59B6C4CB-1527-4A25-8A87-8639426C2AD2}" destId="{4B1027C6-4EF0-4CB1-BFE4-8EE13D884C2D}" srcOrd="5" destOrd="0" presId="urn:microsoft.com/office/officeart/2018/2/layout/IconVerticalSolidList"/>
    <dgm:cxn modelId="{0CC451E3-F8AB-49E7-A6DD-6547960EE7FC}" type="presParOf" srcId="{59B6C4CB-1527-4A25-8A87-8639426C2AD2}" destId="{3682C735-0B25-4AFE-B20B-880FC9F5B3F1}" srcOrd="6" destOrd="0" presId="urn:microsoft.com/office/officeart/2018/2/layout/IconVerticalSolidList"/>
    <dgm:cxn modelId="{B63375AF-3FA4-48C2-A390-C86B89BB6309}" type="presParOf" srcId="{3682C735-0B25-4AFE-B20B-880FC9F5B3F1}" destId="{C4044A86-47F8-4CA9-9952-764D3C261687}" srcOrd="0" destOrd="0" presId="urn:microsoft.com/office/officeart/2018/2/layout/IconVerticalSolidList"/>
    <dgm:cxn modelId="{0DC15978-D08D-40DE-AD96-7FDFC9E1E501}" type="presParOf" srcId="{3682C735-0B25-4AFE-B20B-880FC9F5B3F1}" destId="{EF0CA0C4-3BD7-4EFC-BB59-5E1BF24BDF55}" srcOrd="1" destOrd="0" presId="urn:microsoft.com/office/officeart/2018/2/layout/IconVerticalSolidList"/>
    <dgm:cxn modelId="{E85557DC-78CD-4BB7-9572-A320E6321FEA}" type="presParOf" srcId="{3682C735-0B25-4AFE-B20B-880FC9F5B3F1}" destId="{C8B0F455-C20F-4F9E-871B-C9BB6CCCDD9B}" srcOrd="2" destOrd="0" presId="urn:microsoft.com/office/officeart/2018/2/layout/IconVerticalSolidList"/>
    <dgm:cxn modelId="{C1EFE565-E006-4B18-BAF8-B2CA0D1FE3E8}" type="presParOf" srcId="{3682C735-0B25-4AFE-B20B-880FC9F5B3F1}" destId="{A132555D-3E11-4243-B280-8DB13E236A15}"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55FD10-2489-2E4F-A950-053956FC4FEE}"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7E00B3CF-6E0E-7347-935A-C65594495271}">
      <dgm:prSet phldrT="[Text]" custT="1"/>
      <dgm:spPr>
        <a:solidFill>
          <a:schemeClr val="accent6">
            <a:lumMod val="20000"/>
            <a:lumOff val="80000"/>
          </a:schemeClr>
        </a:solidFill>
      </dgm:spPr>
      <dgm:t>
        <a:bodyPr/>
        <a:lstStyle/>
        <a:p>
          <a:r>
            <a:rPr lang="es-ES" sz="800">
              <a:solidFill>
                <a:schemeClr val="tx1"/>
              </a:solidFill>
              <a:latin typeface="IBM Plex Mono" panose="020B0509050203000203" pitchFamily="49" charset="77"/>
            </a:rPr>
            <a:t>¿Qué debe comunicar un </a:t>
          </a:r>
          <a:r>
            <a:rPr lang="es-ES" sz="800" err="1">
              <a:solidFill>
                <a:schemeClr val="tx1"/>
              </a:solidFill>
              <a:latin typeface="IBM Plex Mono" panose="020B0509050203000203" pitchFamily="49" charset="77"/>
            </a:rPr>
            <a:t>roadmap</a:t>
          </a:r>
          <a:r>
            <a:rPr lang="es-ES" sz="800">
              <a:solidFill>
                <a:schemeClr val="tx1"/>
              </a:solidFill>
              <a:latin typeface="IBM Plex Mono" panose="020B0509050203000203" pitchFamily="49" charset="77"/>
            </a:rPr>
            <a:t>?</a:t>
          </a:r>
          <a:endParaRPr lang="en-US" sz="800">
            <a:solidFill>
              <a:schemeClr val="tx1"/>
            </a:solidFill>
            <a:latin typeface="IBM Plex Mono" panose="020B0509050203000203" pitchFamily="49" charset="77"/>
          </a:endParaRPr>
        </a:p>
      </dgm:t>
    </dgm:pt>
    <dgm:pt modelId="{39B7E989-36EA-184B-9B1C-314B62190973}" type="parTrans" cxnId="{7C35DA4D-882E-894F-9BC3-A808C9BA4DD0}">
      <dgm:prSet/>
      <dgm:spPr/>
      <dgm:t>
        <a:bodyPr/>
        <a:lstStyle/>
        <a:p>
          <a:endParaRPr lang="en-US" sz="800">
            <a:solidFill>
              <a:schemeClr val="tx1"/>
            </a:solidFill>
            <a:latin typeface="IBM Plex Mono" panose="020B0509050203000203" pitchFamily="49" charset="77"/>
          </a:endParaRPr>
        </a:p>
      </dgm:t>
    </dgm:pt>
    <dgm:pt modelId="{74F3DB58-D0AB-4644-AF93-113E3637611F}" type="sibTrans" cxnId="{7C35DA4D-882E-894F-9BC3-A808C9BA4DD0}">
      <dgm:prSet/>
      <dgm:spPr/>
      <dgm:t>
        <a:bodyPr/>
        <a:lstStyle/>
        <a:p>
          <a:endParaRPr lang="en-US" sz="800">
            <a:solidFill>
              <a:schemeClr val="tx1"/>
            </a:solidFill>
            <a:latin typeface="IBM Plex Mono" panose="020B0509050203000203" pitchFamily="49" charset="77"/>
          </a:endParaRPr>
        </a:p>
      </dgm:t>
    </dgm:pt>
    <dgm:pt modelId="{59D16ACE-582D-1547-AB32-0DCBF2B4AAEC}">
      <dgm:prSet phldrT="[Text]" custT="1"/>
      <dgm:spPr>
        <a:solidFill>
          <a:schemeClr val="accent5">
            <a:lumMod val="20000"/>
            <a:lumOff val="80000"/>
          </a:schemeClr>
        </a:solidFill>
      </dgm:spPr>
      <dgm:t>
        <a:bodyPr/>
        <a:lstStyle/>
        <a:p>
          <a:r>
            <a:rPr lang="en-US" sz="800" err="1">
              <a:solidFill>
                <a:schemeClr val="tx1"/>
              </a:solidFill>
              <a:latin typeface="IBM Plex Mono" panose="020B0509050203000203" pitchFamily="49" charset="77"/>
            </a:rPr>
            <a:t>Alineación</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estratégica</a:t>
          </a:r>
          <a:r>
            <a:rPr lang="en-US" sz="800">
              <a:solidFill>
                <a:schemeClr val="tx1"/>
              </a:solidFill>
              <a:latin typeface="IBM Plex Mono" panose="020B0509050203000203" pitchFamily="49" charset="77"/>
            </a:rPr>
            <a:t>:</a:t>
          </a:r>
        </a:p>
      </dgm:t>
    </dgm:pt>
    <dgm:pt modelId="{DF9782E7-A78B-564F-9064-D16B8280683F}" type="parTrans" cxnId="{E988561D-A036-6A44-BDB8-C18BF9473F35}">
      <dgm:prSet custT="1"/>
      <dgm:spPr/>
      <dgm:t>
        <a:bodyPr/>
        <a:lstStyle/>
        <a:p>
          <a:endParaRPr lang="en-US" sz="800">
            <a:solidFill>
              <a:schemeClr val="tx1"/>
            </a:solidFill>
            <a:latin typeface="IBM Plex Mono" panose="020B0509050203000203" pitchFamily="49" charset="77"/>
          </a:endParaRPr>
        </a:p>
      </dgm:t>
    </dgm:pt>
    <dgm:pt modelId="{DFB39BE9-3793-AF43-8730-A141A0337370}" type="sibTrans" cxnId="{E988561D-A036-6A44-BDB8-C18BF9473F35}">
      <dgm:prSet/>
      <dgm:spPr/>
      <dgm:t>
        <a:bodyPr/>
        <a:lstStyle/>
        <a:p>
          <a:endParaRPr lang="en-US" sz="800">
            <a:solidFill>
              <a:schemeClr val="tx1"/>
            </a:solidFill>
            <a:latin typeface="IBM Plex Mono" panose="020B0509050203000203" pitchFamily="49" charset="77"/>
          </a:endParaRPr>
        </a:p>
      </dgm:t>
    </dgm:pt>
    <dgm:pt modelId="{D15DCD1A-C8DD-4A41-BA08-1F4CE84AF9E8}">
      <dgm:prSet phldrT="[Text]" custT="1"/>
      <dgm:spPr>
        <a:solidFill>
          <a:schemeClr val="accent5">
            <a:lumMod val="20000"/>
            <a:lumOff val="80000"/>
          </a:schemeClr>
        </a:solidFill>
      </dgm:spPr>
      <dgm:t>
        <a:bodyPr/>
        <a:lstStyle/>
        <a:p>
          <a:r>
            <a:rPr lang="en-US" sz="800" err="1">
              <a:solidFill>
                <a:schemeClr val="tx1"/>
              </a:solidFill>
              <a:latin typeface="IBM Plex Mono" panose="020B0509050203000203" pitchFamily="49" charset="77"/>
            </a:rPr>
            <a:t>Estimaciones</a:t>
          </a:r>
          <a:r>
            <a:rPr lang="en-US" sz="800">
              <a:solidFill>
                <a:schemeClr val="tx1"/>
              </a:solidFill>
              <a:latin typeface="IBM Plex Mono" panose="020B0509050203000203" pitchFamily="49" charset="77"/>
            </a:rPr>
            <a:t> de </a:t>
          </a:r>
          <a:r>
            <a:rPr lang="en-US" sz="800" err="1">
              <a:solidFill>
                <a:schemeClr val="tx1"/>
              </a:solidFill>
              <a:latin typeface="IBM Plex Mono" panose="020B0509050203000203" pitchFamily="49" charset="77"/>
            </a:rPr>
            <a:t>tiempo</a:t>
          </a:r>
          <a:r>
            <a:rPr lang="en-US" sz="800">
              <a:solidFill>
                <a:schemeClr val="tx1"/>
              </a:solidFill>
              <a:latin typeface="IBM Plex Mono" panose="020B0509050203000203" pitchFamily="49" charset="77"/>
            </a:rPr>
            <a:t>:</a:t>
          </a:r>
        </a:p>
      </dgm:t>
    </dgm:pt>
    <dgm:pt modelId="{706DE31D-CC02-344F-BD99-550B14838A52}" type="parTrans" cxnId="{331A6D2A-BCCF-3940-B379-D74864AF464E}">
      <dgm:prSet custT="1"/>
      <dgm:spPr/>
      <dgm:t>
        <a:bodyPr/>
        <a:lstStyle/>
        <a:p>
          <a:endParaRPr lang="en-US" sz="800">
            <a:solidFill>
              <a:schemeClr val="tx1"/>
            </a:solidFill>
            <a:latin typeface="IBM Plex Mono" panose="020B0509050203000203" pitchFamily="49" charset="77"/>
          </a:endParaRPr>
        </a:p>
      </dgm:t>
    </dgm:pt>
    <dgm:pt modelId="{49ED285A-27C9-1D40-BA02-2A7D86BC34FE}" type="sibTrans" cxnId="{331A6D2A-BCCF-3940-B379-D74864AF464E}">
      <dgm:prSet/>
      <dgm:spPr/>
      <dgm:t>
        <a:bodyPr/>
        <a:lstStyle/>
        <a:p>
          <a:endParaRPr lang="en-US" sz="800">
            <a:solidFill>
              <a:schemeClr val="tx1"/>
            </a:solidFill>
            <a:latin typeface="IBM Plex Mono" panose="020B0509050203000203" pitchFamily="49" charset="77"/>
          </a:endParaRPr>
        </a:p>
      </dgm:t>
    </dgm:pt>
    <dgm:pt modelId="{4905563E-27F8-B44E-931E-C198C346657D}">
      <dgm:prSet phldrT="[Text]" custT="1"/>
      <dgm:spPr>
        <a:solidFill>
          <a:schemeClr val="accent5">
            <a:lumMod val="20000"/>
            <a:lumOff val="80000"/>
          </a:schemeClr>
        </a:solidFill>
      </dgm:spPr>
      <dgm:t>
        <a:bodyPr/>
        <a:lstStyle/>
        <a:p>
          <a:r>
            <a:rPr lang="en-US" sz="800" err="1">
              <a:solidFill>
                <a:schemeClr val="tx1"/>
              </a:solidFill>
              <a:latin typeface="IBM Plex Mono" panose="020B0509050203000203" pitchFamily="49" charset="77"/>
            </a:rPr>
            <a:t>Dependencias</a:t>
          </a:r>
          <a:r>
            <a:rPr lang="en-US" sz="800">
              <a:solidFill>
                <a:schemeClr val="tx1"/>
              </a:solidFill>
              <a:latin typeface="IBM Plex Mono" panose="020B0509050203000203" pitchFamily="49" charset="77"/>
            </a:rPr>
            <a:t> con </a:t>
          </a:r>
          <a:r>
            <a:rPr lang="en-US" sz="800" err="1">
              <a:solidFill>
                <a:schemeClr val="tx1"/>
              </a:solidFill>
              <a:latin typeface="IBM Plex Mono" panose="020B0509050203000203" pitchFamily="49" charset="77"/>
            </a:rPr>
            <a:t>otros</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equipos</a:t>
          </a:r>
          <a:r>
            <a:rPr lang="en-US" sz="800">
              <a:solidFill>
                <a:schemeClr val="tx1"/>
              </a:solidFill>
              <a:latin typeface="IBM Plex Mono" panose="020B0509050203000203" pitchFamily="49" charset="77"/>
            </a:rPr>
            <a:t>:</a:t>
          </a:r>
        </a:p>
      </dgm:t>
    </dgm:pt>
    <dgm:pt modelId="{233C5AC3-F80A-5F4C-8CD5-FC09897A0117}" type="parTrans" cxnId="{2D2551E0-34FA-5B4B-94E5-484CF96C313E}">
      <dgm:prSet custT="1"/>
      <dgm:spPr/>
      <dgm:t>
        <a:bodyPr/>
        <a:lstStyle/>
        <a:p>
          <a:endParaRPr lang="en-US" sz="800">
            <a:solidFill>
              <a:schemeClr val="tx1"/>
            </a:solidFill>
            <a:latin typeface="IBM Plex Mono" panose="020B0509050203000203" pitchFamily="49" charset="77"/>
          </a:endParaRPr>
        </a:p>
      </dgm:t>
    </dgm:pt>
    <dgm:pt modelId="{F10BDB54-8BCE-7148-AD40-5933E966A329}" type="sibTrans" cxnId="{2D2551E0-34FA-5B4B-94E5-484CF96C313E}">
      <dgm:prSet/>
      <dgm:spPr/>
      <dgm:t>
        <a:bodyPr/>
        <a:lstStyle/>
        <a:p>
          <a:endParaRPr lang="en-US" sz="800">
            <a:solidFill>
              <a:schemeClr val="tx1"/>
            </a:solidFill>
            <a:latin typeface="IBM Plex Mono" panose="020B0509050203000203" pitchFamily="49" charset="77"/>
          </a:endParaRPr>
        </a:p>
      </dgm:t>
    </dgm:pt>
    <dgm:pt modelId="{7E36067B-6A0A-984F-B8E4-3F50AFD2D351}">
      <dgm:prSet phldrT="[Text]" custT="1"/>
      <dgm:spPr>
        <a:solidFill>
          <a:schemeClr val="accent4">
            <a:lumMod val="20000"/>
            <a:lumOff val="80000"/>
          </a:schemeClr>
        </a:solidFill>
      </dgm:spPr>
      <dgm:t>
        <a:bodyPr/>
        <a:lstStyle/>
        <a:p>
          <a:r>
            <a:rPr lang="en-US" sz="800">
              <a:solidFill>
                <a:schemeClr val="tx1"/>
              </a:solidFill>
              <a:latin typeface="IBM Plex Mono" panose="020B0509050203000203" pitchFamily="49" charset="77"/>
            </a:rPr>
            <a:t>Por </a:t>
          </a:r>
          <a:r>
            <a:rPr lang="en-US" sz="800" err="1">
              <a:solidFill>
                <a:schemeClr val="tx1"/>
              </a:solidFill>
              <a:latin typeface="IBM Plex Mono" panose="020B0509050203000203" pitchFamily="49" charset="77"/>
            </a:rPr>
            <a:t>qué</a:t>
          </a:r>
          <a:r>
            <a:rPr lang="en-US" sz="800">
              <a:solidFill>
                <a:schemeClr val="tx1"/>
              </a:solidFill>
              <a:latin typeface="IBM Plex Mono" panose="020B0509050203000203" pitchFamily="49" charset="77"/>
            </a:rPr>
            <a:t> (y </a:t>
          </a:r>
          <a:r>
            <a:rPr lang="en-US" sz="800" err="1">
              <a:solidFill>
                <a:schemeClr val="tx1"/>
              </a:solidFill>
              <a:latin typeface="IBM Plex Mono" panose="020B0509050203000203" pitchFamily="49" charset="77"/>
            </a:rPr>
            <a:t>cómo</a:t>
          </a:r>
          <a:r>
            <a:rPr lang="en-US" sz="800">
              <a:solidFill>
                <a:schemeClr val="tx1"/>
              </a:solidFill>
              <a:latin typeface="IBM Plex Mono" panose="020B0509050203000203" pitchFamily="49" charset="77"/>
            </a:rPr>
            <a:t>) las </a:t>
          </a:r>
          <a:r>
            <a:rPr lang="en-US" sz="800" err="1">
              <a:solidFill>
                <a:schemeClr val="tx1"/>
              </a:solidFill>
              <a:latin typeface="IBM Plex Mono" panose="020B0509050203000203" pitchFamily="49" charset="77"/>
            </a:rPr>
            <a:t>iniciativas</a:t>
          </a:r>
          <a:r>
            <a:rPr lang="en-US" sz="800">
              <a:solidFill>
                <a:schemeClr val="tx1"/>
              </a:solidFill>
              <a:latin typeface="IBM Plex Mono" panose="020B0509050203000203" pitchFamily="49" charset="77"/>
            </a:rPr>
            <a:t> se </a:t>
          </a:r>
          <a:r>
            <a:rPr lang="en-US" sz="800" err="1">
              <a:solidFill>
                <a:schemeClr val="tx1"/>
              </a:solidFill>
              <a:latin typeface="IBM Plex Mono" panose="020B0509050203000203" pitchFamily="49" charset="77"/>
            </a:rPr>
            <a:t>alinean</a:t>
          </a:r>
          <a:r>
            <a:rPr lang="en-US" sz="800">
              <a:solidFill>
                <a:schemeClr val="tx1"/>
              </a:solidFill>
              <a:latin typeface="IBM Plex Mono" panose="020B0509050203000203" pitchFamily="49" charset="77"/>
            </a:rPr>
            <a:t> con</a:t>
          </a:r>
        </a:p>
      </dgm:t>
    </dgm:pt>
    <dgm:pt modelId="{7F089464-DB72-8246-853B-6F821BB23455}" type="parTrans" cxnId="{809EFD66-FBCF-7246-A98F-BC594858FB5D}">
      <dgm:prSet custT="1"/>
      <dgm:spPr/>
      <dgm:t>
        <a:bodyPr/>
        <a:lstStyle/>
        <a:p>
          <a:endParaRPr lang="en-US" sz="800">
            <a:solidFill>
              <a:schemeClr val="tx1"/>
            </a:solidFill>
            <a:latin typeface="IBM Plex Mono" panose="020B0509050203000203" pitchFamily="49" charset="77"/>
          </a:endParaRPr>
        </a:p>
      </dgm:t>
    </dgm:pt>
    <dgm:pt modelId="{4C36BBFF-1CAA-DD4C-9DD5-9167074CFBED}" type="sibTrans" cxnId="{809EFD66-FBCF-7246-A98F-BC594858FB5D}">
      <dgm:prSet/>
      <dgm:spPr/>
      <dgm:t>
        <a:bodyPr/>
        <a:lstStyle/>
        <a:p>
          <a:endParaRPr lang="en-US" sz="800">
            <a:solidFill>
              <a:schemeClr val="tx1"/>
            </a:solidFill>
            <a:latin typeface="IBM Plex Mono" panose="020B0509050203000203" pitchFamily="49" charset="77"/>
          </a:endParaRPr>
        </a:p>
      </dgm:t>
    </dgm:pt>
    <dgm:pt modelId="{02C908DF-9DB7-4746-A8F8-569EA17E38BD}">
      <dgm:prSet phldrT="[Text]" custT="1"/>
      <dgm:spPr>
        <a:solidFill>
          <a:schemeClr val="accent2">
            <a:lumMod val="20000"/>
            <a:lumOff val="80000"/>
          </a:schemeClr>
        </a:solidFill>
      </dgm:spPr>
      <dgm:t>
        <a:bodyPr/>
        <a:lstStyle/>
        <a:p>
          <a:r>
            <a:rPr lang="en-US" sz="800">
              <a:solidFill>
                <a:schemeClr val="tx1"/>
              </a:solidFill>
              <a:latin typeface="IBM Plex Mono" panose="020B0509050203000203" pitchFamily="49" charset="77"/>
            </a:rPr>
            <a:t> Los </a:t>
          </a:r>
          <a:r>
            <a:rPr lang="en-US" sz="800" err="1">
              <a:solidFill>
                <a:schemeClr val="tx1"/>
              </a:solidFill>
              <a:latin typeface="IBM Plex Mono" panose="020B0509050203000203" pitchFamily="49" charset="77"/>
            </a:rPr>
            <a:t>objetivos</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comerciales</a:t>
          </a:r>
          <a:r>
            <a:rPr lang="en-US" sz="800">
              <a:solidFill>
                <a:schemeClr val="tx1"/>
              </a:solidFill>
              <a:latin typeface="IBM Plex Mono" panose="020B0509050203000203" pitchFamily="49" charset="77"/>
            </a:rPr>
            <a:t> de </a:t>
          </a:r>
          <a:r>
            <a:rPr lang="en-US" sz="800" err="1">
              <a:solidFill>
                <a:schemeClr val="tx1"/>
              </a:solidFill>
              <a:latin typeface="IBM Plex Mono" panose="020B0509050203000203" pitchFamily="49" charset="77"/>
            </a:rPr>
            <a:t>nivel</a:t>
          </a:r>
          <a:r>
            <a:rPr lang="en-US" sz="800">
              <a:solidFill>
                <a:schemeClr val="tx1"/>
              </a:solidFill>
              <a:latin typeface="IBM Plex Mono" panose="020B0509050203000203" pitchFamily="49" charset="77"/>
            </a:rPr>
            <a:t> superior </a:t>
          </a:r>
        </a:p>
      </dgm:t>
    </dgm:pt>
    <dgm:pt modelId="{7E20CB13-C09C-454B-ABCB-8115B8E38C5A}" type="parTrans" cxnId="{0580697F-17AC-0F4F-AE8B-0E8836F2D485}">
      <dgm:prSet custT="1"/>
      <dgm:spPr/>
      <dgm:t>
        <a:bodyPr/>
        <a:lstStyle/>
        <a:p>
          <a:endParaRPr lang="en-US" sz="800">
            <a:solidFill>
              <a:schemeClr val="tx1"/>
            </a:solidFill>
            <a:latin typeface="IBM Plex Mono" panose="020B0509050203000203" pitchFamily="49" charset="77"/>
          </a:endParaRPr>
        </a:p>
      </dgm:t>
    </dgm:pt>
    <dgm:pt modelId="{705F6608-095C-4B4E-9876-E8A831701B1A}" type="sibTrans" cxnId="{0580697F-17AC-0F4F-AE8B-0E8836F2D485}">
      <dgm:prSet/>
      <dgm:spPr/>
      <dgm:t>
        <a:bodyPr/>
        <a:lstStyle/>
        <a:p>
          <a:endParaRPr lang="en-US" sz="800">
            <a:solidFill>
              <a:schemeClr val="tx1"/>
            </a:solidFill>
            <a:latin typeface="IBM Plex Mono" panose="020B0509050203000203" pitchFamily="49" charset="77"/>
          </a:endParaRPr>
        </a:p>
      </dgm:t>
    </dgm:pt>
    <dgm:pt modelId="{032A57D7-C046-E248-9CBE-7EE7C7677634}">
      <dgm:prSet phldrT="[Text]" custT="1"/>
      <dgm:spPr>
        <a:solidFill>
          <a:schemeClr val="accent2">
            <a:lumMod val="20000"/>
            <a:lumOff val="80000"/>
          </a:schemeClr>
        </a:solidFill>
      </dgm:spPr>
      <dgm:t>
        <a:bodyPr/>
        <a:lstStyle/>
        <a:p>
          <a:r>
            <a:rPr lang="en-US" sz="800">
              <a:solidFill>
                <a:schemeClr val="tx1"/>
              </a:solidFill>
              <a:latin typeface="IBM Plex Mono" panose="020B0509050203000203" pitchFamily="49" charset="77"/>
            </a:rPr>
            <a:t> La </a:t>
          </a:r>
          <a:r>
            <a:rPr lang="en-US" sz="800" err="1">
              <a:solidFill>
                <a:schemeClr val="tx1"/>
              </a:solidFill>
              <a:latin typeface="IBM Plex Mono" panose="020B0509050203000203" pitchFamily="49" charset="77"/>
            </a:rPr>
            <a:t>estrategia</a:t>
          </a:r>
          <a:r>
            <a:rPr lang="en-US" sz="800">
              <a:solidFill>
                <a:schemeClr val="tx1"/>
              </a:solidFill>
              <a:latin typeface="IBM Plex Mono" panose="020B0509050203000203" pitchFamily="49" charset="77"/>
            </a:rPr>
            <a:t> de </a:t>
          </a:r>
          <a:r>
            <a:rPr lang="en-US" sz="800" err="1">
              <a:solidFill>
                <a:schemeClr val="tx1"/>
              </a:solidFill>
              <a:latin typeface="IBM Plex Mono" panose="020B0509050203000203" pitchFamily="49" charset="77"/>
            </a:rPr>
            <a:t>producto</a:t>
          </a:r>
          <a:r>
            <a:rPr lang="en-US" sz="800">
              <a:solidFill>
                <a:schemeClr val="tx1"/>
              </a:solidFill>
              <a:latin typeface="IBM Plex Mono" panose="020B0509050203000203" pitchFamily="49" charset="77"/>
            </a:rPr>
            <a:t>/</a:t>
          </a:r>
          <a:r>
            <a:rPr lang="en-US" sz="800" err="1">
              <a:solidFill>
                <a:schemeClr val="tx1"/>
              </a:solidFill>
              <a:latin typeface="IBM Plex Mono" panose="020B0509050203000203" pitchFamily="49" charset="77"/>
            </a:rPr>
            <a:t>negocio</a:t>
          </a:r>
          <a:endParaRPr lang="en-US" sz="800">
            <a:solidFill>
              <a:schemeClr val="tx1"/>
            </a:solidFill>
            <a:latin typeface="IBM Plex Mono" panose="020B0509050203000203" pitchFamily="49" charset="77"/>
          </a:endParaRPr>
        </a:p>
      </dgm:t>
    </dgm:pt>
    <dgm:pt modelId="{8F99E47F-0917-4144-817A-16D47FA2BF03}" type="parTrans" cxnId="{0276864B-8F37-1441-9BCD-6C03623C2B77}">
      <dgm:prSet custT="1"/>
      <dgm:spPr/>
      <dgm:t>
        <a:bodyPr/>
        <a:lstStyle/>
        <a:p>
          <a:endParaRPr lang="en-US" sz="800">
            <a:solidFill>
              <a:schemeClr val="tx1"/>
            </a:solidFill>
            <a:latin typeface="IBM Plex Mono" panose="020B0509050203000203" pitchFamily="49" charset="77"/>
          </a:endParaRPr>
        </a:p>
      </dgm:t>
    </dgm:pt>
    <dgm:pt modelId="{8259D12E-4BC9-B64C-90B5-7AB670E9BDF4}" type="sibTrans" cxnId="{0276864B-8F37-1441-9BCD-6C03623C2B77}">
      <dgm:prSet/>
      <dgm:spPr/>
      <dgm:t>
        <a:bodyPr/>
        <a:lstStyle/>
        <a:p>
          <a:endParaRPr lang="en-US" sz="800">
            <a:solidFill>
              <a:schemeClr val="tx1"/>
            </a:solidFill>
            <a:latin typeface="IBM Plex Mono" panose="020B0509050203000203" pitchFamily="49" charset="77"/>
          </a:endParaRPr>
        </a:p>
      </dgm:t>
    </dgm:pt>
    <dgm:pt modelId="{F9DE5534-4B4F-3B4B-9C55-0A3C433684DE}">
      <dgm:prSet phldrT="[Text]" custT="1"/>
      <dgm:spPr>
        <a:solidFill>
          <a:schemeClr val="accent5">
            <a:lumMod val="20000"/>
            <a:lumOff val="80000"/>
          </a:schemeClr>
        </a:solidFill>
      </dgm:spPr>
      <dgm:t>
        <a:bodyPr/>
        <a:lstStyle/>
        <a:p>
          <a:r>
            <a:rPr lang="en-US" sz="800" err="1">
              <a:solidFill>
                <a:schemeClr val="tx1"/>
              </a:solidFill>
              <a:latin typeface="IBM Plex Mono" panose="020B0509050203000203" pitchFamily="49" charset="77"/>
            </a:rPr>
            <a:t>Recursos</a:t>
          </a:r>
          <a:r>
            <a:rPr lang="en-US" sz="800">
              <a:solidFill>
                <a:schemeClr val="tx1"/>
              </a:solidFill>
              <a:latin typeface="IBM Plex Mono" panose="020B0509050203000203" pitchFamily="49" charset="77"/>
            </a:rPr>
            <a:t>:</a:t>
          </a:r>
        </a:p>
      </dgm:t>
    </dgm:pt>
    <dgm:pt modelId="{68DFF9AC-EE27-4248-8411-2C7C19EF2AA6}" type="parTrans" cxnId="{DEEDF87B-8ACB-F540-B38A-DDE7FBEC458B}">
      <dgm:prSet custT="1"/>
      <dgm:spPr/>
      <dgm:t>
        <a:bodyPr/>
        <a:lstStyle/>
        <a:p>
          <a:endParaRPr lang="en-US" sz="800">
            <a:solidFill>
              <a:schemeClr val="tx1"/>
            </a:solidFill>
            <a:latin typeface="IBM Plex Mono" panose="020B0509050203000203" pitchFamily="49" charset="77"/>
          </a:endParaRPr>
        </a:p>
      </dgm:t>
    </dgm:pt>
    <dgm:pt modelId="{3F72C54D-A234-EF4B-8495-A656E44D3B9C}" type="sibTrans" cxnId="{DEEDF87B-8ACB-F540-B38A-DDE7FBEC458B}">
      <dgm:prSet/>
      <dgm:spPr/>
      <dgm:t>
        <a:bodyPr/>
        <a:lstStyle/>
        <a:p>
          <a:endParaRPr lang="en-US" sz="800">
            <a:solidFill>
              <a:schemeClr val="tx1"/>
            </a:solidFill>
            <a:latin typeface="IBM Plex Mono" panose="020B0509050203000203" pitchFamily="49" charset="77"/>
          </a:endParaRPr>
        </a:p>
      </dgm:t>
    </dgm:pt>
    <dgm:pt modelId="{CB56FB47-4139-9F41-A468-F212669BD698}">
      <dgm:prSet phldrT="[Text]" custT="1"/>
      <dgm:spPr>
        <a:solidFill>
          <a:schemeClr val="accent4">
            <a:lumMod val="20000"/>
            <a:lumOff val="80000"/>
          </a:schemeClr>
        </a:solidFill>
      </dgm:spPr>
      <dgm:t>
        <a:bodyPr/>
        <a:lstStyle/>
        <a:p>
          <a:r>
            <a:rPr lang="en-US" sz="800" err="1">
              <a:solidFill>
                <a:schemeClr val="tx1"/>
              </a:solidFill>
              <a:latin typeface="IBM Plex Mono" panose="020B0509050203000203" pitchFamily="49" charset="77"/>
            </a:rPr>
            <a:t>Cómo</a:t>
          </a:r>
          <a:r>
            <a:rPr lang="en-US" sz="800">
              <a:solidFill>
                <a:schemeClr val="tx1"/>
              </a:solidFill>
              <a:latin typeface="IBM Plex Mono" panose="020B0509050203000203" pitchFamily="49" charset="77"/>
            </a:rPr>
            <a:t> un </a:t>
          </a:r>
          <a:r>
            <a:rPr lang="en-US" sz="800" err="1">
              <a:solidFill>
                <a:schemeClr val="tx1"/>
              </a:solidFill>
              <a:latin typeface="IBM Plex Mono" panose="020B0509050203000203" pitchFamily="49" charset="77"/>
            </a:rPr>
            <a:t>equipo</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logrará</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esos</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objetivos</a:t>
          </a:r>
          <a:r>
            <a:rPr lang="en-US" sz="800">
              <a:solidFill>
                <a:schemeClr val="tx1"/>
              </a:solidFill>
              <a:latin typeface="IBM Plex Mono" panose="020B0509050203000203" pitchFamily="49" charset="77"/>
            </a:rPr>
            <a:t> (OKR, </a:t>
          </a:r>
          <a:r>
            <a:rPr lang="en-US" sz="800" err="1">
              <a:solidFill>
                <a:schemeClr val="tx1"/>
              </a:solidFill>
              <a:latin typeface="IBM Plex Mono" panose="020B0509050203000203" pitchFamily="49" charset="77"/>
            </a:rPr>
            <a:t>por</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ejemplo</a:t>
          </a:r>
          <a:r>
            <a:rPr lang="en-US" sz="800">
              <a:solidFill>
                <a:schemeClr val="tx1"/>
              </a:solidFill>
              <a:latin typeface="IBM Plex Mono" panose="020B0509050203000203" pitchFamily="49" charset="77"/>
            </a:rPr>
            <a:t>)</a:t>
          </a:r>
        </a:p>
      </dgm:t>
    </dgm:pt>
    <dgm:pt modelId="{09F9C5C0-66A9-3F45-8F0B-0EEDD81FE677}" type="parTrans" cxnId="{E3EE6E6C-1995-A24A-A2F6-F2932275E4E0}">
      <dgm:prSet custT="1"/>
      <dgm:spPr/>
      <dgm:t>
        <a:bodyPr/>
        <a:lstStyle/>
        <a:p>
          <a:endParaRPr lang="en-US" sz="800">
            <a:solidFill>
              <a:schemeClr val="tx1"/>
            </a:solidFill>
            <a:latin typeface="IBM Plex Mono" panose="020B0509050203000203" pitchFamily="49" charset="77"/>
          </a:endParaRPr>
        </a:p>
      </dgm:t>
    </dgm:pt>
    <dgm:pt modelId="{BA69ED55-DEF6-7B40-B259-C6098040318B}" type="sibTrans" cxnId="{E3EE6E6C-1995-A24A-A2F6-F2932275E4E0}">
      <dgm:prSet/>
      <dgm:spPr/>
      <dgm:t>
        <a:bodyPr/>
        <a:lstStyle/>
        <a:p>
          <a:endParaRPr lang="en-US" sz="800">
            <a:solidFill>
              <a:schemeClr val="tx1"/>
            </a:solidFill>
            <a:latin typeface="IBM Plex Mono" panose="020B0509050203000203" pitchFamily="49" charset="77"/>
          </a:endParaRPr>
        </a:p>
      </dgm:t>
    </dgm:pt>
    <dgm:pt modelId="{3A9783C6-DBCB-F84E-A3BD-9CFA46FEF105}">
      <dgm:prSet phldrT="[Text]" custT="1"/>
      <dgm:spPr>
        <a:solidFill>
          <a:schemeClr val="accent4">
            <a:lumMod val="20000"/>
            <a:lumOff val="80000"/>
          </a:schemeClr>
        </a:solidFill>
      </dgm:spPr>
      <dgm:t>
        <a:bodyPr/>
        <a:lstStyle/>
        <a:p>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Qué</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recursos</a:t>
          </a:r>
          <a:r>
            <a:rPr lang="en-US" sz="800">
              <a:solidFill>
                <a:schemeClr val="tx1"/>
              </a:solidFill>
              <a:latin typeface="IBM Plex Mono" panose="020B0509050203000203" pitchFamily="49" charset="77"/>
            </a:rPr>
            <a:t> se </a:t>
          </a:r>
          <a:r>
            <a:rPr lang="en-US" sz="800" err="1">
              <a:solidFill>
                <a:schemeClr val="tx1"/>
              </a:solidFill>
              <a:latin typeface="IBM Plex Mono" panose="020B0509050203000203" pitchFamily="49" charset="77"/>
            </a:rPr>
            <a:t>requieren</a:t>
          </a:r>
          <a:r>
            <a:rPr lang="en-US" sz="800">
              <a:solidFill>
                <a:schemeClr val="tx1"/>
              </a:solidFill>
              <a:latin typeface="IBM Plex Mono" panose="020B0509050203000203" pitchFamily="49" charset="77"/>
            </a:rPr>
            <a:t> para </a:t>
          </a:r>
          <a:r>
            <a:rPr lang="en-US" sz="800" err="1">
              <a:solidFill>
                <a:schemeClr val="tx1"/>
              </a:solidFill>
              <a:latin typeface="IBM Plex Mono" panose="020B0509050203000203" pitchFamily="49" charset="77"/>
            </a:rPr>
            <a:t>lograrlos</a:t>
          </a:r>
          <a:endParaRPr lang="en-US" sz="800">
            <a:solidFill>
              <a:schemeClr val="tx1"/>
            </a:solidFill>
            <a:latin typeface="IBM Plex Mono" panose="020B0509050203000203" pitchFamily="49" charset="77"/>
          </a:endParaRPr>
        </a:p>
      </dgm:t>
    </dgm:pt>
    <dgm:pt modelId="{47AD28A5-4A85-0C4E-83B9-785F1CB216C2}" type="parTrans" cxnId="{CAB1390A-EED7-8646-A93F-CD5FF965E902}">
      <dgm:prSet custT="1"/>
      <dgm:spPr/>
      <dgm:t>
        <a:bodyPr/>
        <a:lstStyle/>
        <a:p>
          <a:endParaRPr lang="en-US" sz="800">
            <a:solidFill>
              <a:schemeClr val="tx1"/>
            </a:solidFill>
            <a:latin typeface="IBM Plex Mono" panose="020B0509050203000203" pitchFamily="49" charset="77"/>
          </a:endParaRPr>
        </a:p>
      </dgm:t>
    </dgm:pt>
    <dgm:pt modelId="{6AB44F6B-AC86-6D40-A370-CE58CCEA67C4}" type="sibTrans" cxnId="{CAB1390A-EED7-8646-A93F-CD5FF965E902}">
      <dgm:prSet/>
      <dgm:spPr/>
      <dgm:t>
        <a:bodyPr/>
        <a:lstStyle/>
        <a:p>
          <a:endParaRPr lang="en-US" sz="800">
            <a:solidFill>
              <a:schemeClr val="tx1"/>
            </a:solidFill>
            <a:latin typeface="IBM Plex Mono" panose="020B0509050203000203" pitchFamily="49" charset="77"/>
          </a:endParaRPr>
        </a:p>
      </dgm:t>
    </dgm:pt>
    <dgm:pt modelId="{45FCF568-FD6D-534C-AD7E-973E0FFD77A5}">
      <dgm:prSet phldrT="[Text]" custT="1"/>
      <dgm:spPr>
        <a:solidFill>
          <a:schemeClr val="accent4">
            <a:lumMod val="20000"/>
            <a:lumOff val="80000"/>
          </a:schemeClr>
        </a:solidFill>
      </dgm:spPr>
      <dgm:t>
        <a:bodyPr/>
        <a:lstStyle/>
        <a:p>
          <a:r>
            <a:rPr lang="en-US" sz="800" err="1">
              <a:solidFill>
                <a:schemeClr val="tx1"/>
              </a:solidFill>
              <a:latin typeface="IBM Plex Mono" panose="020B0509050203000203" pitchFamily="49" charset="77"/>
            </a:rPr>
            <a:t>Cuándo</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vence</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cualquier</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entrega</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importante</a:t>
          </a:r>
          <a:endParaRPr lang="en-US" sz="800">
            <a:solidFill>
              <a:schemeClr val="tx1"/>
            </a:solidFill>
            <a:latin typeface="IBM Plex Mono" panose="020B0509050203000203" pitchFamily="49" charset="77"/>
          </a:endParaRPr>
        </a:p>
      </dgm:t>
    </dgm:pt>
    <dgm:pt modelId="{FCED2DA3-F852-034E-B91A-FCFA75211510}" type="parTrans" cxnId="{AFB72D65-5928-0C4E-A880-C29B84639DDB}">
      <dgm:prSet custT="1"/>
      <dgm:spPr/>
      <dgm:t>
        <a:bodyPr/>
        <a:lstStyle/>
        <a:p>
          <a:endParaRPr lang="en-US" sz="800">
            <a:solidFill>
              <a:schemeClr val="tx1"/>
            </a:solidFill>
            <a:latin typeface="IBM Plex Mono" panose="020B0509050203000203" pitchFamily="49" charset="77"/>
          </a:endParaRPr>
        </a:p>
      </dgm:t>
    </dgm:pt>
    <dgm:pt modelId="{208B6C98-FD72-B643-B12D-64CBF738ECE0}" type="sibTrans" cxnId="{AFB72D65-5928-0C4E-A880-C29B84639DDB}">
      <dgm:prSet/>
      <dgm:spPr/>
      <dgm:t>
        <a:bodyPr/>
        <a:lstStyle/>
        <a:p>
          <a:endParaRPr lang="en-US" sz="800">
            <a:solidFill>
              <a:schemeClr val="tx1"/>
            </a:solidFill>
            <a:latin typeface="IBM Plex Mono" panose="020B0509050203000203" pitchFamily="49" charset="77"/>
          </a:endParaRPr>
        </a:p>
      </dgm:t>
    </dgm:pt>
    <dgm:pt modelId="{54A7D4F7-0634-F74F-B2ED-8EFB525155D3}">
      <dgm:prSet phldrT="[Text]" custT="1"/>
      <dgm:spPr>
        <a:solidFill>
          <a:schemeClr val="accent4">
            <a:lumMod val="20000"/>
            <a:lumOff val="80000"/>
          </a:schemeClr>
        </a:solidFill>
      </dgm:spPr>
      <dgm:t>
        <a:bodyPr/>
        <a:lstStyle/>
        <a:p>
          <a:r>
            <a:rPr lang="en-US" sz="800">
              <a:solidFill>
                <a:schemeClr val="tx1"/>
              </a:solidFill>
              <a:latin typeface="IBM Plex Mono" panose="020B0509050203000203" pitchFamily="49" charset="77"/>
            </a:rPr>
            <a:t>Con la </a:t>
          </a:r>
          <a:r>
            <a:rPr lang="en-US" sz="800" err="1">
              <a:solidFill>
                <a:schemeClr val="tx1"/>
              </a:solidFill>
              <a:latin typeface="IBM Plex Mono" panose="020B0509050203000203" pitchFamily="49" charset="77"/>
            </a:rPr>
            <a:t>herramienta</a:t>
          </a:r>
          <a:r>
            <a:rPr lang="en-US" sz="800">
              <a:solidFill>
                <a:schemeClr val="tx1"/>
              </a:solidFill>
              <a:latin typeface="IBM Plex Mono" panose="020B0509050203000203" pitchFamily="49" charset="77"/>
            </a:rPr>
            <a:t> de hoja de </a:t>
          </a:r>
          <a:r>
            <a:rPr lang="en-US" sz="800" err="1">
              <a:solidFill>
                <a:schemeClr val="tx1"/>
              </a:solidFill>
              <a:latin typeface="IBM Plex Mono" panose="020B0509050203000203" pitchFamily="49" charset="77"/>
            </a:rPr>
            <a:t>ruta</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adecuada</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tiene</a:t>
          </a:r>
          <a:r>
            <a:rPr lang="en-US" sz="800">
              <a:solidFill>
                <a:schemeClr val="tx1"/>
              </a:solidFill>
              <a:latin typeface="IBM Plex Mono" panose="020B0509050203000203" pitchFamily="49" charset="77"/>
            </a:rPr>
            <a:t> la </a:t>
          </a:r>
          <a:r>
            <a:rPr lang="en-US" sz="800" err="1">
              <a:solidFill>
                <a:schemeClr val="tx1"/>
              </a:solidFill>
              <a:latin typeface="IBM Plex Mono" panose="020B0509050203000203" pitchFamily="49" charset="77"/>
            </a:rPr>
            <a:t>flexibilidad</a:t>
          </a:r>
          <a:r>
            <a:rPr lang="en-US" sz="800">
              <a:solidFill>
                <a:schemeClr val="tx1"/>
              </a:solidFill>
              <a:latin typeface="IBM Plex Mono" panose="020B0509050203000203" pitchFamily="49" charset="77"/>
            </a:rPr>
            <a:t> de </a:t>
          </a:r>
          <a:r>
            <a:rPr lang="en-US" sz="800" err="1">
              <a:solidFill>
                <a:schemeClr val="tx1"/>
              </a:solidFill>
              <a:latin typeface="IBM Plex Mono" panose="020B0509050203000203" pitchFamily="49" charset="77"/>
            </a:rPr>
            <a:t>definir</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fechas</a:t>
          </a:r>
          <a:r>
            <a:rPr lang="en-US" sz="800">
              <a:solidFill>
                <a:schemeClr val="tx1"/>
              </a:solidFill>
              <a:latin typeface="IBM Plex Mono" panose="020B0509050203000203" pitchFamily="49" charset="77"/>
            </a:rPr>
            <a:t> de </a:t>
          </a:r>
          <a:r>
            <a:rPr lang="en-US" sz="800" err="1">
              <a:solidFill>
                <a:schemeClr val="tx1"/>
              </a:solidFill>
              <a:latin typeface="IBM Plex Mono" panose="020B0509050203000203" pitchFamily="49" charset="77"/>
            </a:rPr>
            <a:t>acuerdo</a:t>
          </a:r>
          <a:r>
            <a:rPr lang="en-US" sz="800">
              <a:solidFill>
                <a:schemeClr val="tx1"/>
              </a:solidFill>
              <a:latin typeface="IBM Plex Mono" panose="020B0509050203000203" pitchFamily="49" charset="77"/>
            </a:rPr>
            <a:t> con sus </a:t>
          </a:r>
          <a:r>
            <a:rPr lang="en-US" sz="800" err="1">
              <a:solidFill>
                <a:schemeClr val="tx1"/>
              </a:solidFill>
              <a:latin typeface="IBM Plex Mono" panose="020B0509050203000203" pitchFamily="49" charset="77"/>
            </a:rPr>
            <a:t>necesidades</a:t>
          </a:r>
          <a:r>
            <a:rPr lang="en-US" sz="800">
              <a:solidFill>
                <a:schemeClr val="tx1"/>
              </a:solidFill>
              <a:latin typeface="IBM Plex Mono" panose="020B0509050203000203" pitchFamily="49" charset="77"/>
            </a:rPr>
            <a:t> de </a:t>
          </a:r>
          <a:r>
            <a:rPr lang="en-US" sz="800" err="1">
              <a:solidFill>
                <a:schemeClr val="tx1"/>
              </a:solidFill>
              <a:latin typeface="IBM Plex Mono" panose="020B0509050203000203" pitchFamily="49" charset="77"/>
            </a:rPr>
            <a:t>entrega</a:t>
          </a:r>
          <a:endParaRPr lang="en-US" sz="800">
            <a:solidFill>
              <a:schemeClr val="tx1"/>
            </a:solidFill>
            <a:latin typeface="IBM Plex Mono" panose="020B0509050203000203" pitchFamily="49" charset="77"/>
          </a:endParaRPr>
        </a:p>
      </dgm:t>
    </dgm:pt>
    <dgm:pt modelId="{E38CE89C-84ED-BA45-9BE6-074E74F1AEB6}" type="parTrans" cxnId="{2CE4C863-5E82-6D47-AAE9-1D77F4E24DA1}">
      <dgm:prSet custT="1"/>
      <dgm:spPr/>
      <dgm:t>
        <a:bodyPr/>
        <a:lstStyle/>
        <a:p>
          <a:endParaRPr lang="en-US" sz="800">
            <a:solidFill>
              <a:schemeClr val="tx1"/>
            </a:solidFill>
            <a:latin typeface="IBM Plex Mono" panose="020B0509050203000203" pitchFamily="49" charset="77"/>
          </a:endParaRPr>
        </a:p>
      </dgm:t>
    </dgm:pt>
    <dgm:pt modelId="{81404804-F03A-EF49-8CB0-179564A76B70}" type="sibTrans" cxnId="{2CE4C863-5E82-6D47-AAE9-1D77F4E24DA1}">
      <dgm:prSet/>
      <dgm:spPr/>
      <dgm:t>
        <a:bodyPr/>
        <a:lstStyle/>
        <a:p>
          <a:endParaRPr lang="en-US" sz="800">
            <a:solidFill>
              <a:schemeClr val="tx1"/>
            </a:solidFill>
            <a:latin typeface="IBM Plex Mono" panose="020B0509050203000203" pitchFamily="49" charset="77"/>
          </a:endParaRPr>
        </a:p>
      </dgm:t>
    </dgm:pt>
    <dgm:pt modelId="{9F881437-B0CD-1144-BC77-465540D77884}">
      <dgm:prSet phldrT="[Text]" custT="1"/>
      <dgm:spPr>
        <a:solidFill>
          <a:schemeClr val="accent4">
            <a:lumMod val="20000"/>
            <a:lumOff val="80000"/>
          </a:schemeClr>
        </a:solidFill>
      </dgm:spPr>
      <dgm:t>
        <a:bodyPr/>
        <a:lstStyle/>
        <a:p>
          <a:r>
            <a:rPr lang="en-US" sz="800">
              <a:solidFill>
                <a:schemeClr val="tx1"/>
              </a:solidFill>
              <a:latin typeface="IBM Plex Mono" panose="020B0509050203000203" pitchFamily="49" charset="77"/>
            </a:rPr>
            <a:t>Los </a:t>
          </a:r>
          <a:r>
            <a:rPr lang="en-US" sz="800" err="1">
              <a:solidFill>
                <a:schemeClr val="tx1"/>
              </a:solidFill>
              <a:latin typeface="IBM Plex Mono" panose="020B0509050203000203" pitchFamily="49" charset="77"/>
            </a:rPr>
            <a:t>equipos</a:t>
          </a:r>
          <a:r>
            <a:rPr lang="en-US" sz="800">
              <a:solidFill>
                <a:schemeClr val="tx1"/>
              </a:solidFill>
              <a:latin typeface="IBM Plex Mono" panose="020B0509050203000203" pitchFamily="49" charset="77"/>
            </a:rPr>
            <a:t> y </a:t>
          </a:r>
          <a:r>
            <a:rPr lang="en-US" sz="800" err="1">
              <a:solidFill>
                <a:schemeClr val="tx1"/>
              </a:solidFill>
              <a:latin typeface="IBM Plex Mono" panose="020B0509050203000203" pitchFamily="49" charset="77"/>
            </a:rPr>
            <a:t>miembros</a:t>
          </a:r>
          <a:r>
            <a:rPr lang="en-US" sz="800">
              <a:solidFill>
                <a:schemeClr val="tx1"/>
              </a:solidFill>
              <a:latin typeface="IBM Plex Mono" panose="020B0509050203000203" pitchFamily="49" charset="77"/>
            </a:rPr>
            <a:t> del </a:t>
          </a:r>
          <a:r>
            <a:rPr lang="en-US" sz="800" err="1">
              <a:solidFill>
                <a:schemeClr val="tx1"/>
              </a:solidFill>
              <a:latin typeface="IBM Plex Mono" panose="020B0509050203000203" pitchFamily="49" charset="77"/>
            </a:rPr>
            <a:t>equipo</a:t>
          </a:r>
          <a:r>
            <a:rPr lang="en-US" sz="800">
              <a:solidFill>
                <a:schemeClr val="tx1"/>
              </a:solidFill>
              <a:latin typeface="IBM Plex Mono" panose="020B0509050203000203" pitchFamily="49" charset="77"/>
            </a:rPr>
            <a:t> que </a:t>
          </a:r>
          <a:r>
            <a:rPr lang="en-US" sz="800" err="1">
              <a:solidFill>
                <a:schemeClr val="tx1"/>
              </a:solidFill>
              <a:latin typeface="IBM Plex Mono" panose="020B0509050203000203" pitchFamily="49" charset="77"/>
            </a:rPr>
            <a:t>deben</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participar</a:t>
          </a:r>
          <a:r>
            <a:rPr lang="en-US" sz="800">
              <a:solidFill>
                <a:schemeClr val="tx1"/>
              </a:solidFill>
              <a:latin typeface="IBM Plex Mono" panose="020B0509050203000203" pitchFamily="49" charset="77"/>
            </a:rPr>
            <a:t> y </a:t>
          </a:r>
          <a:r>
            <a:rPr lang="en-US" sz="800" err="1">
              <a:solidFill>
                <a:schemeClr val="tx1"/>
              </a:solidFill>
              <a:latin typeface="IBM Plex Mono" panose="020B0509050203000203" pitchFamily="49" charset="77"/>
            </a:rPr>
            <a:t>por</a:t>
          </a:r>
          <a:r>
            <a:rPr lang="en-US" sz="800">
              <a:solidFill>
                <a:schemeClr val="tx1"/>
              </a:solidFill>
              <a:latin typeface="IBM Plex Mono" panose="020B0509050203000203" pitchFamily="49" charset="77"/>
            </a:rPr>
            <a:t> </a:t>
          </a:r>
          <a:r>
            <a:rPr lang="en-US" sz="800" err="1">
              <a:solidFill>
                <a:schemeClr val="tx1"/>
              </a:solidFill>
              <a:latin typeface="IBM Plex Mono" panose="020B0509050203000203" pitchFamily="49" charset="77"/>
            </a:rPr>
            <a:t>qué</a:t>
          </a:r>
          <a:endParaRPr lang="en-US" sz="800">
            <a:solidFill>
              <a:schemeClr val="tx1"/>
            </a:solidFill>
            <a:latin typeface="IBM Plex Mono" panose="020B0509050203000203" pitchFamily="49" charset="77"/>
          </a:endParaRPr>
        </a:p>
      </dgm:t>
    </dgm:pt>
    <dgm:pt modelId="{5AB0FAFF-58AA-4F4D-9C20-575601E8EE4C}" type="parTrans" cxnId="{78B3CB65-6C7B-3643-BFE5-C542623F3E65}">
      <dgm:prSet custT="1"/>
      <dgm:spPr/>
      <dgm:t>
        <a:bodyPr/>
        <a:lstStyle/>
        <a:p>
          <a:endParaRPr lang="en-US" sz="800">
            <a:solidFill>
              <a:schemeClr val="tx1"/>
            </a:solidFill>
            <a:latin typeface="IBM Plex Mono" panose="020B0509050203000203" pitchFamily="49" charset="77"/>
          </a:endParaRPr>
        </a:p>
      </dgm:t>
    </dgm:pt>
    <dgm:pt modelId="{D9E1E51F-F288-4649-9787-D52C9BB2B6D3}" type="sibTrans" cxnId="{78B3CB65-6C7B-3643-BFE5-C542623F3E65}">
      <dgm:prSet/>
      <dgm:spPr/>
      <dgm:t>
        <a:bodyPr/>
        <a:lstStyle/>
        <a:p>
          <a:endParaRPr lang="en-US" sz="800">
            <a:solidFill>
              <a:schemeClr val="tx1"/>
            </a:solidFill>
            <a:latin typeface="IBM Plex Mono" panose="020B0509050203000203" pitchFamily="49" charset="77"/>
          </a:endParaRPr>
        </a:p>
      </dgm:t>
    </dgm:pt>
    <dgm:pt modelId="{C8025720-FD84-004D-9245-30275D65E088}" type="pres">
      <dgm:prSet presAssocID="{B855FD10-2489-2E4F-A950-053956FC4FEE}" presName="diagram" presStyleCnt="0">
        <dgm:presLayoutVars>
          <dgm:chPref val="1"/>
          <dgm:dir/>
          <dgm:animOne val="branch"/>
          <dgm:animLvl val="lvl"/>
          <dgm:resizeHandles val="exact"/>
        </dgm:presLayoutVars>
      </dgm:prSet>
      <dgm:spPr/>
    </dgm:pt>
    <dgm:pt modelId="{8B0D846D-D5AD-AF40-90B4-5C9F5E98E5A9}" type="pres">
      <dgm:prSet presAssocID="{7E00B3CF-6E0E-7347-935A-C65594495271}" presName="root1" presStyleCnt="0"/>
      <dgm:spPr/>
    </dgm:pt>
    <dgm:pt modelId="{F8A6717B-96D4-A04B-BE64-F093D144C2A8}" type="pres">
      <dgm:prSet presAssocID="{7E00B3CF-6E0E-7347-935A-C65594495271}" presName="LevelOneTextNode" presStyleLbl="node0" presStyleIdx="0" presStyleCnt="1" custScaleY="224133" custLinFactX="-18528" custLinFactNeighborX="-100000" custLinFactNeighborY="10420">
        <dgm:presLayoutVars>
          <dgm:chPref val="3"/>
        </dgm:presLayoutVars>
      </dgm:prSet>
      <dgm:spPr/>
    </dgm:pt>
    <dgm:pt modelId="{BEB7F669-B05B-6D41-95F0-0BF8257988D4}" type="pres">
      <dgm:prSet presAssocID="{7E00B3CF-6E0E-7347-935A-C65594495271}" presName="level2hierChild" presStyleCnt="0"/>
      <dgm:spPr/>
    </dgm:pt>
    <dgm:pt modelId="{F653514B-E794-B14C-94AD-83F0C207E2A8}" type="pres">
      <dgm:prSet presAssocID="{DF9782E7-A78B-564F-9064-D16B8280683F}" presName="conn2-1" presStyleLbl="parChTrans1D2" presStyleIdx="0" presStyleCnt="4"/>
      <dgm:spPr/>
    </dgm:pt>
    <dgm:pt modelId="{70ADC780-1620-5B47-AE96-D5A0E5026D6D}" type="pres">
      <dgm:prSet presAssocID="{DF9782E7-A78B-564F-9064-D16B8280683F}" presName="connTx" presStyleLbl="parChTrans1D2" presStyleIdx="0" presStyleCnt="4"/>
      <dgm:spPr/>
    </dgm:pt>
    <dgm:pt modelId="{5016B210-69D5-3146-9E76-A236F486E770}" type="pres">
      <dgm:prSet presAssocID="{59D16ACE-582D-1547-AB32-0DCBF2B4AAEC}" presName="root2" presStyleCnt="0"/>
      <dgm:spPr/>
    </dgm:pt>
    <dgm:pt modelId="{51CBAA47-4F0E-AB44-B541-9744A4026832}" type="pres">
      <dgm:prSet presAssocID="{59D16ACE-582D-1547-AB32-0DCBF2B4AAEC}" presName="LevelTwoTextNode" presStyleLbl="node2" presStyleIdx="0" presStyleCnt="4">
        <dgm:presLayoutVars>
          <dgm:chPref val="3"/>
        </dgm:presLayoutVars>
      </dgm:prSet>
      <dgm:spPr/>
    </dgm:pt>
    <dgm:pt modelId="{D1892A0E-0870-C541-BCE0-D751202F8AFB}" type="pres">
      <dgm:prSet presAssocID="{59D16ACE-582D-1547-AB32-0DCBF2B4AAEC}" presName="level3hierChild" presStyleCnt="0"/>
      <dgm:spPr/>
    </dgm:pt>
    <dgm:pt modelId="{0F9949AE-1535-8046-A5BD-774931EBD438}" type="pres">
      <dgm:prSet presAssocID="{7F089464-DB72-8246-853B-6F821BB23455}" presName="conn2-1" presStyleLbl="parChTrans1D3" presStyleIdx="0" presStyleCnt="6"/>
      <dgm:spPr/>
    </dgm:pt>
    <dgm:pt modelId="{AFE4BEA7-0B12-3946-8778-81D13A1799F7}" type="pres">
      <dgm:prSet presAssocID="{7F089464-DB72-8246-853B-6F821BB23455}" presName="connTx" presStyleLbl="parChTrans1D3" presStyleIdx="0" presStyleCnt="6"/>
      <dgm:spPr/>
    </dgm:pt>
    <dgm:pt modelId="{0094A89D-C57D-2747-8625-3296E1B722ED}" type="pres">
      <dgm:prSet presAssocID="{7E36067B-6A0A-984F-B8E4-3F50AFD2D351}" presName="root2" presStyleCnt="0"/>
      <dgm:spPr/>
    </dgm:pt>
    <dgm:pt modelId="{526F2F53-987A-3348-86DB-53F4BF6DC259}" type="pres">
      <dgm:prSet presAssocID="{7E36067B-6A0A-984F-B8E4-3F50AFD2D351}" presName="LevelTwoTextNode" presStyleLbl="node3" presStyleIdx="0" presStyleCnt="6" custScaleX="378180">
        <dgm:presLayoutVars>
          <dgm:chPref val="3"/>
        </dgm:presLayoutVars>
      </dgm:prSet>
      <dgm:spPr/>
    </dgm:pt>
    <dgm:pt modelId="{2388F8CB-EACA-7C4D-A166-32AC2F0AF436}" type="pres">
      <dgm:prSet presAssocID="{7E36067B-6A0A-984F-B8E4-3F50AFD2D351}" presName="level3hierChild" presStyleCnt="0"/>
      <dgm:spPr/>
    </dgm:pt>
    <dgm:pt modelId="{BA963F7D-B776-6340-9BBD-CBE199CCA1EB}" type="pres">
      <dgm:prSet presAssocID="{7E20CB13-C09C-454B-ABCB-8115B8E38C5A}" presName="conn2-1" presStyleLbl="parChTrans1D4" presStyleIdx="0" presStyleCnt="2"/>
      <dgm:spPr/>
    </dgm:pt>
    <dgm:pt modelId="{98103569-9C49-6F45-8291-21790212226F}" type="pres">
      <dgm:prSet presAssocID="{7E20CB13-C09C-454B-ABCB-8115B8E38C5A}" presName="connTx" presStyleLbl="parChTrans1D4" presStyleIdx="0" presStyleCnt="2"/>
      <dgm:spPr/>
    </dgm:pt>
    <dgm:pt modelId="{A45258FA-39FC-2E46-9761-7B4FB395C305}" type="pres">
      <dgm:prSet presAssocID="{02C908DF-9DB7-4746-A8F8-569EA17E38BD}" presName="root2" presStyleCnt="0"/>
      <dgm:spPr/>
    </dgm:pt>
    <dgm:pt modelId="{D03DED72-EE06-964E-B369-8EB0B0906B19}" type="pres">
      <dgm:prSet presAssocID="{02C908DF-9DB7-4746-A8F8-569EA17E38BD}" presName="LevelTwoTextNode" presStyleLbl="node4" presStyleIdx="0" presStyleCnt="2" custScaleX="180049">
        <dgm:presLayoutVars>
          <dgm:chPref val="3"/>
        </dgm:presLayoutVars>
      </dgm:prSet>
      <dgm:spPr/>
    </dgm:pt>
    <dgm:pt modelId="{E0F6C683-39CF-2949-980D-DE2B76324D8F}" type="pres">
      <dgm:prSet presAssocID="{02C908DF-9DB7-4746-A8F8-569EA17E38BD}" presName="level3hierChild" presStyleCnt="0"/>
      <dgm:spPr/>
    </dgm:pt>
    <dgm:pt modelId="{3E048F12-DC70-9948-9056-46780BDA4B38}" type="pres">
      <dgm:prSet presAssocID="{8F99E47F-0917-4144-817A-16D47FA2BF03}" presName="conn2-1" presStyleLbl="parChTrans1D4" presStyleIdx="1" presStyleCnt="2"/>
      <dgm:spPr/>
    </dgm:pt>
    <dgm:pt modelId="{B849436D-C696-714B-8B7E-548E3AA70ECF}" type="pres">
      <dgm:prSet presAssocID="{8F99E47F-0917-4144-817A-16D47FA2BF03}" presName="connTx" presStyleLbl="parChTrans1D4" presStyleIdx="1" presStyleCnt="2"/>
      <dgm:spPr/>
    </dgm:pt>
    <dgm:pt modelId="{6486CA9A-6A32-2848-B6D5-A7CEC7F3A0A0}" type="pres">
      <dgm:prSet presAssocID="{032A57D7-C046-E248-9CBE-7EE7C7677634}" presName="root2" presStyleCnt="0"/>
      <dgm:spPr/>
    </dgm:pt>
    <dgm:pt modelId="{A67393F4-8611-9449-B197-42BA61BC48A5}" type="pres">
      <dgm:prSet presAssocID="{032A57D7-C046-E248-9CBE-7EE7C7677634}" presName="LevelTwoTextNode" presStyleLbl="node4" presStyleIdx="1" presStyleCnt="2" custScaleX="180049">
        <dgm:presLayoutVars>
          <dgm:chPref val="3"/>
        </dgm:presLayoutVars>
      </dgm:prSet>
      <dgm:spPr/>
    </dgm:pt>
    <dgm:pt modelId="{2DBF9070-1550-2B46-954D-446DA565F286}" type="pres">
      <dgm:prSet presAssocID="{032A57D7-C046-E248-9CBE-7EE7C7677634}" presName="level3hierChild" presStyleCnt="0"/>
      <dgm:spPr/>
    </dgm:pt>
    <dgm:pt modelId="{2A87C8F8-3B53-924A-81D7-35852987EF25}" type="pres">
      <dgm:prSet presAssocID="{68DFF9AC-EE27-4248-8411-2C7C19EF2AA6}" presName="conn2-1" presStyleLbl="parChTrans1D2" presStyleIdx="1" presStyleCnt="4"/>
      <dgm:spPr/>
    </dgm:pt>
    <dgm:pt modelId="{0CC60589-E64E-1E42-8420-CDFE16E541F6}" type="pres">
      <dgm:prSet presAssocID="{68DFF9AC-EE27-4248-8411-2C7C19EF2AA6}" presName="connTx" presStyleLbl="parChTrans1D2" presStyleIdx="1" presStyleCnt="4"/>
      <dgm:spPr/>
    </dgm:pt>
    <dgm:pt modelId="{6F92131F-E671-1A4D-BB10-B6E9D814575A}" type="pres">
      <dgm:prSet presAssocID="{F9DE5534-4B4F-3B4B-9C55-0A3C433684DE}" presName="root2" presStyleCnt="0"/>
      <dgm:spPr/>
    </dgm:pt>
    <dgm:pt modelId="{EEC0FFA2-3780-744E-B8BD-90A868E65DF0}" type="pres">
      <dgm:prSet presAssocID="{F9DE5534-4B4F-3B4B-9C55-0A3C433684DE}" presName="LevelTwoTextNode" presStyleLbl="node2" presStyleIdx="1" presStyleCnt="4">
        <dgm:presLayoutVars>
          <dgm:chPref val="3"/>
        </dgm:presLayoutVars>
      </dgm:prSet>
      <dgm:spPr/>
    </dgm:pt>
    <dgm:pt modelId="{13B748B8-12DD-F04B-BC69-3970EE607A65}" type="pres">
      <dgm:prSet presAssocID="{F9DE5534-4B4F-3B4B-9C55-0A3C433684DE}" presName="level3hierChild" presStyleCnt="0"/>
      <dgm:spPr/>
    </dgm:pt>
    <dgm:pt modelId="{E4598662-5D67-AE47-9732-81184DEF8A51}" type="pres">
      <dgm:prSet presAssocID="{09F9C5C0-66A9-3F45-8F0B-0EEDD81FE677}" presName="conn2-1" presStyleLbl="parChTrans1D3" presStyleIdx="1" presStyleCnt="6"/>
      <dgm:spPr/>
    </dgm:pt>
    <dgm:pt modelId="{078A9582-A68B-D946-BAF9-F9F74146599D}" type="pres">
      <dgm:prSet presAssocID="{09F9C5C0-66A9-3F45-8F0B-0EEDD81FE677}" presName="connTx" presStyleLbl="parChTrans1D3" presStyleIdx="1" presStyleCnt="6"/>
      <dgm:spPr/>
    </dgm:pt>
    <dgm:pt modelId="{694D20E8-D1AE-F245-B7CE-59091CD144CC}" type="pres">
      <dgm:prSet presAssocID="{CB56FB47-4139-9F41-A468-F212669BD698}" presName="root2" presStyleCnt="0"/>
      <dgm:spPr/>
    </dgm:pt>
    <dgm:pt modelId="{5EE7238C-C256-5843-88E6-1CFE566085B4}" type="pres">
      <dgm:prSet presAssocID="{CB56FB47-4139-9F41-A468-F212669BD698}" presName="LevelTwoTextNode" presStyleLbl="node3" presStyleIdx="1" presStyleCnt="6" custScaleX="378180">
        <dgm:presLayoutVars>
          <dgm:chPref val="3"/>
        </dgm:presLayoutVars>
      </dgm:prSet>
      <dgm:spPr/>
    </dgm:pt>
    <dgm:pt modelId="{9648C22A-4443-464F-BBE9-50E93A9D8447}" type="pres">
      <dgm:prSet presAssocID="{CB56FB47-4139-9F41-A468-F212669BD698}" presName="level3hierChild" presStyleCnt="0"/>
      <dgm:spPr/>
    </dgm:pt>
    <dgm:pt modelId="{17ED2C00-30B5-8A4E-8A8E-D7967719AD0F}" type="pres">
      <dgm:prSet presAssocID="{47AD28A5-4A85-0C4E-83B9-785F1CB216C2}" presName="conn2-1" presStyleLbl="parChTrans1D3" presStyleIdx="2" presStyleCnt="6"/>
      <dgm:spPr/>
    </dgm:pt>
    <dgm:pt modelId="{015816DE-0142-2640-960C-481C3F6AF303}" type="pres">
      <dgm:prSet presAssocID="{47AD28A5-4A85-0C4E-83B9-785F1CB216C2}" presName="connTx" presStyleLbl="parChTrans1D3" presStyleIdx="2" presStyleCnt="6"/>
      <dgm:spPr/>
    </dgm:pt>
    <dgm:pt modelId="{42197027-D3D1-9C4B-9753-4326F114F193}" type="pres">
      <dgm:prSet presAssocID="{3A9783C6-DBCB-F84E-A3BD-9CFA46FEF105}" presName="root2" presStyleCnt="0"/>
      <dgm:spPr/>
    </dgm:pt>
    <dgm:pt modelId="{54BA3B3C-AA39-E44F-A62F-33867203B4A5}" type="pres">
      <dgm:prSet presAssocID="{3A9783C6-DBCB-F84E-A3BD-9CFA46FEF105}" presName="LevelTwoTextNode" presStyleLbl="node3" presStyleIdx="2" presStyleCnt="6" custScaleX="378180">
        <dgm:presLayoutVars>
          <dgm:chPref val="3"/>
        </dgm:presLayoutVars>
      </dgm:prSet>
      <dgm:spPr/>
    </dgm:pt>
    <dgm:pt modelId="{B87EDFF0-D292-E341-A29F-EFABE16486A8}" type="pres">
      <dgm:prSet presAssocID="{3A9783C6-DBCB-F84E-A3BD-9CFA46FEF105}" presName="level3hierChild" presStyleCnt="0"/>
      <dgm:spPr/>
    </dgm:pt>
    <dgm:pt modelId="{F04C024E-AA9C-B949-BAE2-0587D3C9C7DC}" type="pres">
      <dgm:prSet presAssocID="{706DE31D-CC02-344F-BD99-550B14838A52}" presName="conn2-1" presStyleLbl="parChTrans1D2" presStyleIdx="2" presStyleCnt="4"/>
      <dgm:spPr/>
    </dgm:pt>
    <dgm:pt modelId="{66BDEE8F-B25F-9241-960C-63941C4593A8}" type="pres">
      <dgm:prSet presAssocID="{706DE31D-CC02-344F-BD99-550B14838A52}" presName="connTx" presStyleLbl="parChTrans1D2" presStyleIdx="2" presStyleCnt="4"/>
      <dgm:spPr/>
    </dgm:pt>
    <dgm:pt modelId="{B0CB514E-978D-BD42-AFCE-8082069B1219}" type="pres">
      <dgm:prSet presAssocID="{D15DCD1A-C8DD-4A41-BA08-1F4CE84AF9E8}" presName="root2" presStyleCnt="0"/>
      <dgm:spPr/>
    </dgm:pt>
    <dgm:pt modelId="{487CD6A5-41B0-C749-A06B-8A1113566E42}" type="pres">
      <dgm:prSet presAssocID="{D15DCD1A-C8DD-4A41-BA08-1F4CE84AF9E8}" presName="LevelTwoTextNode" presStyleLbl="node2" presStyleIdx="2" presStyleCnt="4">
        <dgm:presLayoutVars>
          <dgm:chPref val="3"/>
        </dgm:presLayoutVars>
      </dgm:prSet>
      <dgm:spPr/>
    </dgm:pt>
    <dgm:pt modelId="{BEEB8B09-951E-2D4A-AE9A-B4E480D31077}" type="pres">
      <dgm:prSet presAssocID="{D15DCD1A-C8DD-4A41-BA08-1F4CE84AF9E8}" presName="level3hierChild" presStyleCnt="0"/>
      <dgm:spPr/>
    </dgm:pt>
    <dgm:pt modelId="{89526DF7-A579-824E-95D3-F0A2ED9B5CC8}" type="pres">
      <dgm:prSet presAssocID="{FCED2DA3-F852-034E-B91A-FCFA75211510}" presName="conn2-1" presStyleLbl="parChTrans1D3" presStyleIdx="3" presStyleCnt="6"/>
      <dgm:spPr/>
    </dgm:pt>
    <dgm:pt modelId="{F6D4642A-F7F1-804D-B1A5-3B2E20013148}" type="pres">
      <dgm:prSet presAssocID="{FCED2DA3-F852-034E-B91A-FCFA75211510}" presName="connTx" presStyleLbl="parChTrans1D3" presStyleIdx="3" presStyleCnt="6"/>
      <dgm:spPr/>
    </dgm:pt>
    <dgm:pt modelId="{261AB249-0B6D-A741-913D-2FB5539294A0}" type="pres">
      <dgm:prSet presAssocID="{45FCF568-FD6D-534C-AD7E-973E0FFD77A5}" presName="root2" presStyleCnt="0"/>
      <dgm:spPr/>
    </dgm:pt>
    <dgm:pt modelId="{0545891F-F680-3A40-9D1D-3107A5D58B95}" type="pres">
      <dgm:prSet presAssocID="{45FCF568-FD6D-534C-AD7E-973E0FFD77A5}" presName="LevelTwoTextNode" presStyleLbl="node3" presStyleIdx="3" presStyleCnt="6" custScaleX="378180">
        <dgm:presLayoutVars>
          <dgm:chPref val="3"/>
        </dgm:presLayoutVars>
      </dgm:prSet>
      <dgm:spPr/>
    </dgm:pt>
    <dgm:pt modelId="{B63DB2B5-5916-8844-92C7-8383B9817899}" type="pres">
      <dgm:prSet presAssocID="{45FCF568-FD6D-534C-AD7E-973E0FFD77A5}" presName="level3hierChild" presStyleCnt="0"/>
      <dgm:spPr/>
    </dgm:pt>
    <dgm:pt modelId="{1C8B13CC-0646-D843-A63A-F3ECB00295F2}" type="pres">
      <dgm:prSet presAssocID="{E38CE89C-84ED-BA45-9BE6-074E74F1AEB6}" presName="conn2-1" presStyleLbl="parChTrans1D3" presStyleIdx="4" presStyleCnt="6"/>
      <dgm:spPr/>
    </dgm:pt>
    <dgm:pt modelId="{B6709AF3-FFF4-7A4D-A086-2DA7F40F82C1}" type="pres">
      <dgm:prSet presAssocID="{E38CE89C-84ED-BA45-9BE6-074E74F1AEB6}" presName="connTx" presStyleLbl="parChTrans1D3" presStyleIdx="4" presStyleCnt="6"/>
      <dgm:spPr/>
    </dgm:pt>
    <dgm:pt modelId="{86564776-BFC0-884A-BF2A-F14747AC2E26}" type="pres">
      <dgm:prSet presAssocID="{54A7D4F7-0634-F74F-B2ED-8EFB525155D3}" presName="root2" presStyleCnt="0"/>
      <dgm:spPr/>
    </dgm:pt>
    <dgm:pt modelId="{30C3F907-B27D-914C-B453-5454421B2396}" type="pres">
      <dgm:prSet presAssocID="{54A7D4F7-0634-F74F-B2ED-8EFB525155D3}" presName="LevelTwoTextNode" presStyleLbl="node3" presStyleIdx="4" presStyleCnt="6" custScaleX="378180">
        <dgm:presLayoutVars>
          <dgm:chPref val="3"/>
        </dgm:presLayoutVars>
      </dgm:prSet>
      <dgm:spPr/>
    </dgm:pt>
    <dgm:pt modelId="{7AB7E99F-5A49-634E-AA72-AE50C3A17F73}" type="pres">
      <dgm:prSet presAssocID="{54A7D4F7-0634-F74F-B2ED-8EFB525155D3}" presName="level3hierChild" presStyleCnt="0"/>
      <dgm:spPr/>
    </dgm:pt>
    <dgm:pt modelId="{6CF4B674-ADE8-BE40-A3D7-83FF9E026BAC}" type="pres">
      <dgm:prSet presAssocID="{233C5AC3-F80A-5F4C-8CD5-FC09897A0117}" presName="conn2-1" presStyleLbl="parChTrans1D2" presStyleIdx="3" presStyleCnt="4"/>
      <dgm:spPr/>
    </dgm:pt>
    <dgm:pt modelId="{D6BF54EA-65C1-684F-9D25-CB473A6754AD}" type="pres">
      <dgm:prSet presAssocID="{233C5AC3-F80A-5F4C-8CD5-FC09897A0117}" presName="connTx" presStyleLbl="parChTrans1D2" presStyleIdx="3" presStyleCnt="4"/>
      <dgm:spPr/>
    </dgm:pt>
    <dgm:pt modelId="{6A2F920F-5D4F-BD4F-83E9-E777E368B3F1}" type="pres">
      <dgm:prSet presAssocID="{4905563E-27F8-B44E-931E-C198C346657D}" presName="root2" presStyleCnt="0"/>
      <dgm:spPr/>
    </dgm:pt>
    <dgm:pt modelId="{105E38C6-4C0A-5D40-8074-4D631D2F32A1}" type="pres">
      <dgm:prSet presAssocID="{4905563E-27F8-B44E-931E-C198C346657D}" presName="LevelTwoTextNode" presStyleLbl="node2" presStyleIdx="3" presStyleCnt="4">
        <dgm:presLayoutVars>
          <dgm:chPref val="3"/>
        </dgm:presLayoutVars>
      </dgm:prSet>
      <dgm:spPr/>
    </dgm:pt>
    <dgm:pt modelId="{5124B156-044C-F34B-A5D1-282717A89A5D}" type="pres">
      <dgm:prSet presAssocID="{4905563E-27F8-B44E-931E-C198C346657D}" presName="level3hierChild" presStyleCnt="0"/>
      <dgm:spPr/>
    </dgm:pt>
    <dgm:pt modelId="{CC2D725D-EE7C-4748-AA00-D08B666353CF}" type="pres">
      <dgm:prSet presAssocID="{5AB0FAFF-58AA-4F4D-9C20-575601E8EE4C}" presName="conn2-1" presStyleLbl="parChTrans1D3" presStyleIdx="5" presStyleCnt="6"/>
      <dgm:spPr/>
    </dgm:pt>
    <dgm:pt modelId="{FD0DF9DE-3D8C-4348-B5C1-483D69A5DD1B}" type="pres">
      <dgm:prSet presAssocID="{5AB0FAFF-58AA-4F4D-9C20-575601E8EE4C}" presName="connTx" presStyleLbl="parChTrans1D3" presStyleIdx="5" presStyleCnt="6"/>
      <dgm:spPr/>
    </dgm:pt>
    <dgm:pt modelId="{D49D23AB-9144-7946-BB85-08E98E562DD1}" type="pres">
      <dgm:prSet presAssocID="{9F881437-B0CD-1144-BC77-465540D77884}" presName="root2" presStyleCnt="0"/>
      <dgm:spPr/>
    </dgm:pt>
    <dgm:pt modelId="{ED352B26-7CFD-D946-9CD3-57B724A70090}" type="pres">
      <dgm:prSet presAssocID="{9F881437-B0CD-1144-BC77-465540D77884}" presName="LevelTwoTextNode" presStyleLbl="node3" presStyleIdx="5" presStyleCnt="6" custScaleX="378180">
        <dgm:presLayoutVars>
          <dgm:chPref val="3"/>
        </dgm:presLayoutVars>
      </dgm:prSet>
      <dgm:spPr/>
    </dgm:pt>
    <dgm:pt modelId="{6E964F9E-6C07-C141-AE37-63A6446B209F}" type="pres">
      <dgm:prSet presAssocID="{9F881437-B0CD-1144-BC77-465540D77884}" presName="level3hierChild" presStyleCnt="0"/>
      <dgm:spPr/>
    </dgm:pt>
  </dgm:ptLst>
  <dgm:cxnLst>
    <dgm:cxn modelId="{C1F28301-8D78-8945-8E5C-D8D8CB77C6B7}" type="presOf" srcId="{7F089464-DB72-8246-853B-6F821BB23455}" destId="{AFE4BEA7-0B12-3946-8778-81D13A1799F7}" srcOrd="1" destOrd="0" presId="urn:microsoft.com/office/officeart/2005/8/layout/hierarchy2"/>
    <dgm:cxn modelId="{CAB1390A-EED7-8646-A93F-CD5FF965E902}" srcId="{F9DE5534-4B4F-3B4B-9C55-0A3C433684DE}" destId="{3A9783C6-DBCB-F84E-A3BD-9CFA46FEF105}" srcOrd="1" destOrd="0" parTransId="{47AD28A5-4A85-0C4E-83B9-785F1CB216C2}" sibTransId="{6AB44F6B-AC86-6D40-A370-CE58CCEA67C4}"/>
    <dgm:cxn modelId="{98B50314-BDA2-624D-9DC5-5F6ADC503ADB}" type="presOf" srcId="{54A7D4F7-0634-F74F-B2ED-8EFB525155D3}" destId="{30C3F907-B27D-914C-B453-5454421B2396}" srcOrd="0" destOrd="0" presId="urn:microsoft.com/office/officeart/2005/8/layout/hierarchy2"/>
    <dgm:cxn modelId="{8FFA921B-78AD-3641-82A6-F4967638AB1F}" type="presOf" srcId="{DF9782E7-A78B-564F-9064-D16B8280683F}" destId="{F653514B-E794-B14C-94AD-83F0C207E2A8}" srcOrd="0" destOrd="0" presId="urn:microsoft.com/office/officeart/2005/8/layout/hierarchy2"/>
    <dgm:cxn modelId="{E988561D-A036-6A44-BDB8-C18BF9473F35}" srcId="{7E00B3CF-6E0E-7347-935A-C65594495271}" destId="{59D16ACE-582D-1547-AB32-0DCBF2B4AAEC}" srcOrd="0" destOrd="0" parTransId="{DF9782E7-A78B-564F-9064-D16B8280683F}" sibTransId="{DFB39BE9-3793-AF43-8730-A141A0337370}"/>
    <dgm:cxn modelId="{2190D624-A05B-0246-BB94-0E8D7F7F9C30}" type="presOf" srcId="{59D16ACE-582D-1547-AB32-0DCBF2B4AAEC}" destId="{51CBAA47-4F0E-AB44-B541-9744A4026832}" srcOrd="0" destOrd="0" presId="urn:microsoft.com/office/officeart/2005/8/layout/hierarchy2"/>
    <dgm:cxn modelId="{331A6D2A-BCCF-3940-B379-D74864AF464E}" srcId="{7E00B3CF-6E0E-7347-935A-C65594495271}" destId="{D15DCD1A-C8DD-4A41-BA08-1F4CE84AF9E8}" srcOrd="2" destOrd="0" parTransId="{706DE31D-CC02-344F-BD99-550B14838A52}" sibTransId="{49ED285A-27C9-1D40-BA02-2A7D86BC34FE}"/>
    <dgm:cxn modelId="{C58F583D-EB0D-7E46-BB30-EE063AB446EA}" type="presOf" srcId="{706DE31D-CC02-344F-BD99-550B14838A52}" destId="{F04C024E-AA9C-B949-BAE2-0587D3C9C7DC}" srcOrd="0" destOrd="0" presId="urn:microsoft.com/office/officeart/2005/8/layout/hierarchy2"/>
    <dgm:cxn modelId="{2CE4C863-5E82-6D47-AAE9-1D77F4E24DA1}" srcId="{D15DCD1A-C8DD-4A41-BA08-1F4CE84AF9E8}" destId="{54A7D4F7-0634-F74F-B2ED-8EFB525155D3}" srcOrd="1" destOrd="0" parTransId="{E38CE89C-84ED-BA45-9BE6-074E74F1AEB6}" sibTransId="{81404804-F03A-EF49-8CB0-179564A76B70}"/>
    <dgm:cxn modelId="{AFB72D65-5928-0C4E-A880-C29B84639DDB}" srcId="{D15DCD1A-C8DD-4A41-BA08-1F4CE84AF9E8}" destId="{45FCF568-FD6D-534C-AD7E-973E0FFD77A5}" srcOrd="0" destOrd="0" parTransId="{FCED2DA3-F852-034E-B91A-FCFA75211510}" sibTransId="{208B6C98-FD72-B643-B12D-64CBF738ECE0}"/>
    <dgm:cxn modelId="{78B3CB65-6C7B-3643-BFE5-C542623F3E65}" srcId="{4905563E-27F8-B44E-931E-C198C346657D}" destId="{9F881437-B0CD-1144-BC77-465540D77884}" srcOrd="0" destOrd="0" parTransId="{5AB0FAFF-58AA-4F4D-9C20-575601E8EE4C}" sibTransId="{D9E1E51F-F288-4649-9787-D52C9BB2B6D3}"/>
    <dgm:cxn modelId="{809EFD66-FBCF-7246-A98F-BC594858FB5D}" srcId="{59D16ACE-582D-1547-AB32-0DCBF2B4AAEC}" destId="{7E36067B-6A0A-984F-B8E4-3F50AFD2D351}" srcOrd="0" destOrd="0" parTransId="{7F089464-DB72-8246-853B-6F821BB23455}" sibTransId="{4C36BBFF-1CAA-DD4C-9DD5-9167074CFBED}"/>
    <dgm:cxn modelId="{C5BB8B49-7DCA-8649-B140-94B731B0B410}" type="presOf" srcId="{7E36067B-6A0A-984F-B8E4-3F50AFD2D351}" destId="{526F2F53-987A-3348-86DB-53F4BF6DC259}" srcOrd="0" destOrd="0" presId="urn:microsoft.com/office/officeart/2005/8/layout/hierarchy2"/>
    <dgm:cxn modelId="{7F0D836A-AAF0-4D4F-96A5-03E68542DA63}" type="presOf" srcId="{FCED2DA3-F852-034E-B91A-FCFA75211510}" destId="{F6D4642A-F7F1-804D-B1A5-3B2E20013148}" srcOrd="1" destOrd="0" presId="urn:microsoft.com/office/officeart/2005/8/layout/hierarchy2"/>
    <dgm:cxn modelId="{C429036B-7614-D247-B34D-5AA7566B84F9}" type="presOf" srcId="{DF9782E7-A78B-564F-9064-D16B8280683F}" destId="{70ADC780-1620-5B47-AE96-D5A0E5026D6D}" srcOrd="1" destOrd="0" presId="urn:microsoft.com/office/officeart/2005/8/layout/hierarchy2"/>
    <dgm:cxn modelId="{0276864B-8F37-1441-9BCD-6C03623C2B77}" srcId="{7E36067B-6A0A-984F-B8E4-3F50AFD2D351}" destId="{032A57D7-C046-E248-9CBE-7EE7C7677634}" srcOrd="1" destOrd="0" parTransId="{8F99E47F-0917-4144-817A-16D47FA2BF03}" sibTransId="{8259D12E-4BC9-B64C-90B5-7AB670E9BDF4}"/>
    <dgm:cxn modelId="{E3EE6E6C-1995-A24A-A2F6-F2932275E4E0}" srcId="{F9DE5534-4B4F-3B4B-9C55-0A3C433684DE}" destId="{CB56FB47-4139-9F41-A468-F212669BD698}" srcOrd="0" destOrd="0" parTransId="{09F9C5C0-66A9-3F45-8F0B-0EEDD81FE677}" sibTransId="{BA69ED55-DEF6-7B40-B259-C6098040318B}"/>
    <dgm:cxn modelId="{7C35DA4D-882E-894F-9BC3-A808C9BA4DD0}" srcId="{B855FD10-2489-2E4F-A950-053956FC4FEE}" destId="{7E00B3CF-6E0E-7347-935A-C65594495271}" srcOrd="0" destOrd="0" parTransId="{39B7E989-36EA-184B-9B1C-314B62190973}" sibTransId="{74F3DB58-D0AB-4644-AF93-113E3637611F}"/>
    <dgm:cxn modelId="{8B32C670-A54B-0941-BEF9-53C443D3813F}" type="presOf" srcId="{47AD28A5-4A85-0C4E-83B9-785F1CB216C2}" destId="{17ED2C00-30B5-8A4E-8A8E-D7967719AD0F}" srcOrd="0" destOrd="0" presId="urn:microsoft.com/office/officeart/2005/8/layout/hierarchy2"/>
    <dgm:cxn modelId="{4E1EE654-E64C-174F-B044-E721105D9DE8}" type="presOf" srcId="{4905563E-27F8-B44E-931E-C198C346657D}" destId="{105E38C6-4C0A-5D40-8074-4D631D2F32A1}" srcOrd="0" destOrd="0" presId="urn:microsoft.com/office/officeart/2005/8/layout/hierarchy2"/>
    <dgm:cxn modelId="{D2525E75-2BB0-5543-8A50-900894AD3824}" type="presOf" srcId="{7E20CB13-C09C-454B-ABCB-8115B8E38C5A}" destId="{BA963F7D-B776-6340-9BBD-CBE199CCA1EB}" srcOrd="0" destOrd="0" presId="urn:microsoft.com/office/officeart/2005/8/layout/hierarchy2"/>
    <dgm:cxn modelId="{68272F57-96D3-274C-B3FD-AA7B73ED9EDE}" type="presOf" srcId="{45FCF568-FD6D-534C-AD7E-973E0FFD77A5}" destId="{0545891F-F680-3A40-9D1D-3107A5D58B95}" srcOrd="0" destOrd="0" presId="urn:microsoft.com/office/officeart/2005/8/layout/hierarchy2"/>
    <dgm:cxn modelId="{68BD0E58-619B-A544-B6E9-9F4B3856DE85}" type="presOf" srcId="{09F9C5C0-66A9-3F45-8F0B-0EEDD81FE677}" destId="{E4598662-5D67-AE47-9732-81184DEF8A51}" srcOrd="0" destOrd="0" presId="urn:microsoft.com/office/officeart/2005/8/layout/hierarchy2"/>
    <dgm:cxn modelId="{DEEDF87B-8ACB-F540-B38A-DDE7FBEC458B}" srcId="{7E00B3CF-6E0E-7347-935A-C65594495271}" destId="{F9DE5534-4B4F-3B4B-9C55-0A3C433684DE}" srcOrd="1" destOrd="0" parTransId="{68DFF9AC-EE27-4248-8411-2C7C19EF2AA6}" sibTransId="{3F72C54D-A234-EF4B-8495-A656E44D3B9C}"/>
    <dgm:cxn modelId="{0580697F-17AC-0F4F-AE8B-0E8836F2D485}" srcId="{7E36067B-6A0A-984F-B8E4-3F50AFD2D351}" destId="{02C908DF-9DB7-4746-A8F8-569EA17E38BD}" srcOrd="0" destOrd="0" parTransId="{7E20CB13-C09C-454B-ABCB-8115B8E38C5A}" sibTransId="{705F6608-095C-4B4E-9876-E8A831701B1A}"/>
    <dgm:cxn modelId="{A5D77980-92A7-BA41-8630-27E9B68C8DCB}" type="presOf" srcId="{8F99E47F-0917-4144-817A-16D47FA2BF03}" destId="{B849436D-C696-714B-8B7E-548E3AA70ECF}" srcOrd="1" destOrd="0" presId="urn:microsoft.com/office/officeart/2005/8/layout/hierarchy2"/>
    <dgm:cxn modelId="{D9854881-E7C0-A540-A5C0-E73242190E19}" type="presOf" srcId="{FCED2DA3-F852-034E-B91A-FCFA75211510}" destId="{89526DF7-A579-824E-95D3-F0A2ED9B5CC8}" srcOrd="0" destOrd="0" presId="urn:microsoft.com/office/officeart/2005/8/layout/hierarchy2"/>
    <dgm:cxn modelId="{2B002885-A275-5448-ABBD-2D86EA36875D}" type="presOf" srcId="{68DFF9AC-EE27-4248-8411-2C7C19EF2AA6}" destId="{0CC60589-E64E-1E42-8420-CDFE16E541F6}" srcOrd="1" destOrd="0" presId="urn:microsoft.com/office/officeart/2005/8/layout/hierarchy2"/>
    <dgm:cxn modelId="{53FB4E89-99D9-9B41-9F6E-13DB503C78A4}" type="presOf" srcId="{3A9783C6-DBCB-F84E-A3BD-9CFA46FEF105}" destId="{54BA3B3C-AA39-E44F-A62F-33867203B4A5}" srcOrd="0" destOrd="0" presId="urn:microsoft.com/office/officeart/2005/8/layout/hierarchy2"/>
    <dgm:cxn modelId="{3BE18A8B-5BA4-7742-8801-A21E1FDD69CB}" type="presOf" srcId="{9F881437-B0CD-1144-BC77-465540D77884}" destId="{ED352B26-7CFD-D946-9CD3-57B724A70090}" srcOrd="0" destOrd="0" presId="urn:microsoft.com/office/officeart/2005/8/layout/hierarchy2"/>
    <dgm:cxn modelId="{1D5C898F-60A9-B14E-97F8-C86645D91E02}" type="presOf" srcId="{D15DCD1A-C8DD-4A41-BA08-1F4CE84AF9E8}" destId="{487CD6A5-41B0-C749-A06B-8A1113566E42}" srcOrd="0" destOrd="0" presId="urn:microsoft.com/office/officeart/2005/8/layout/hierarchy2"/>
    <dgm:cxn modelId="{C1579694-589B-D941-8509-B27B2C1C6F4F}" type="presOf" srcId="{7E00B3CF-6E0E-7347-935A-C65594495271}" destId="{F8A6717B-96D4-A04B-BE64-F093D144C2A8}" srcOrd="0" destOrd="0" presId="urn:microsoft.com/office/officeart/2005/8/layout/hierarchy2"/>
    <dgm:cxn modelId="{177406AA-DF9D-B44C-A048-6F77D6E053AB}" type="presOf" srcId="{F9DE5534-4B4F-3B4B-9C55-0A3C433684DE}" destId="{EEC0FFA2-3780-744E-B8BD-90A868E65DF0}" srcOrd="0" destOrd="0" presId="urn:microsoft.com/office/officeart/2005/8/layout/hierarchy2"/>
    <dgm:cxn modelId="{2C92E3AA-4B9A-034E-AFE5-7C36DC9A140F}" type="presOf" srcId="{7F089464-DB72-8246-853B-6F821BB23455}" destId="{0F9949AE-1535-8046-A5BD-774931EBD438}" srcOrd="0" destOrd="0" presId="urn:microsoft.com/office/officeart/2005/8/layout/hierarchy2"/>
    <dgm:cxn modelId="{9B1815AB-2AE2-824E-ABC5-6B7A42CBAA7F}" type="presOf" srcId="{7E20CB13-C09C-454B-ABCB-8115B8E38C5A}" destId="{98103569-9C49-6F45-8291-21790212226F}" srcOrd="1" destOrd="0" presId="urn:microsoft.com/office/officeart/2005/8/layout/hierarchy2"/>
    <dgm:cxn modelId="{39725FAD-4F6C-1343-AE70-199861CF216F}" type="presOf" srcId="{706DE31D-CC02-344F-BD99-550B14838A52}" destId="{66BDEE8F-B25F-9241-960C-63941C4593A8}" srcOrd="1" destOrd="0" presId="urn:microsoft.com/office/officeart/2005/8/layout/hierarchy2"/>
    <dgm:cxn modelId="{200FFEC6-DF71-AD4C-8D63-DA2A49A8D2C5}" type="presOf" srcId="{09F9C5C0-66A9-3F45-8F0B-0EEDD81FE677}" destId="{078A9582-A68B-D946-BAF9-F9F74146599D}" srcOrd="1" destOrd="0" presId="urn:microsoft.com/office/officeart/2005/8/layout/hierarchy2"/>
    <dgm:cxn modelId="{3B1B50CB-3164-8446-B13F-0334F485EA5C}" type="presOf" srcId="{5AB0FAFF-58AA-4F4D-9C20-575601E8EE4C}" destId="{FD0DF9DE-3D8C-4348-B5C1-483D69A5DD1B}" srcOrd="1" destOrd="0" presId="urn:microsoft.com/office/officeart/2005/8/layout/hierarchy2"/>
    <dgm:cxn modelId="{0DAB03CF-29DF-6244-8E49-A99125D59478}" type="presOf" srcId="{B855FD10-2489-2E4F-A950-053956FC4FEE}" destId="{C8025720-FD84-004D-9245-30275D65E088}" srcOrd="0" destOrd="0" presId="urn:microsoft.com/office/officeart/2005/8/layout/hierarchy2"/>
    <dgm:cxn modelId="{5347FBCF-77DE-8349-A3AA-00842FBE993C}" type="presOf" srcId="{8F99E47F-0917-4144-817A-16D47FA2BF03}" destId="{3E048F12-DC70-9948-9056-46780BDA4B38}" srcOrd="0" destOrd="0" presId="urn:microsoft.com/office/officeart/2005/8/layout/hierarchy2"/>
    <dgm:cxn modelId="{4A587AD3-DD60-4B40-8D08-D8BDF68FC460}" type="presOf" srcId="{E38CE89C-84ED-BA45-9BE6-074E74F1AEB6}" destId="{1C8B13CC-0646-D843-A63A-F3ECB00295F2}" srcOrd="0" destOrd="0" presId="urn:microsoft.com/office/officeart/2005/8/layout/hierarchy2"/>
    <dgm:cxn modelId="{64CA60D8-4EFE-0046-B9E7-760921F34C7F}" type="presOf" srcId="{032A57D7-C046-E248-9CBE-7EE7C7677634}" destId="{A67393F4-8611-9449-B197-42BA61BC48A5}" srcOrd="0" destOrd="0" presId="urn:microsoft.com/office/officeart/2005/8/layout/hierarchy2"/>
    <dgm:cxn modelId="{F99A8CDA-004A-9C4C-AD1C-FCC789F6C45A}" type="presOf" srcId="{68DFF9AC-EE27-4248-8411-2C7C19EF2AA6}" destId="{2A87C8F8-3B53-924A-81D7-35852987EF25}" srcOrd="0" destOrd="0" presId="urn:microsoft.com/office/officeart/2005/8/layout/hierarchy2"/>
    <dgm:cxn modelId="{9CAB99DD-374A-D54D-948A-B6010AA82E2B}" type="presOf" srcId="{02C908DF-9DB7-4746-A8F8-569EA17E38BD}" destId="{D03DED72-EE06-964E-B369-8EB0B0906B19}" srcOrd="0" destOrd="0" presId="urn:microsoft.com/office/officeart/2005/8/layout/hierarchy2"/>
    <dgm:cxn modelId="{2D2551E0-34FA-5B4B-94E5-484CF96C313E}" srcId="{7E00B3CF-6E0E-7347-935A-C65594495271}" destId="{4905563E-27F8-B44E-931E-C198C346657D}" srcOrd="3" destOrd="0" parTransId="{233C5AC3-F80A-5F4C-8CD5-FC09897A0117}" sibTransId="{F10BDB54-8BCE-7148-AD40-5933E966A329}"/>
    <dgm:cxn modelId="{737B8BE4-B65B-DC4C-ABAA-84372F61723A}" type="presOf" srcId="{233C5AC3-F80A-5F4C-8CD5-FC09897A0117}" destId="{D6BF54EA-65C1-684F-9D25-CB473A6754AD}" srcOrd="1" destOrd="0" presId="urn:microsoft.com/office/officeart/2005/8/layout/hierarchy2"/>
    <dgm:cxn modelId="{7F2FD6F1-81AA-B946-8C02-C1C11333D7D9}" type="presOf" srcId="{E38CE89C-84ED-BA45-9BE6-074E74F1AEB6}" destId="{B6709AF3-FFF4-7A4D-A086-2DA7F40F82C1}" srcOrd="1" destOrd="0" presId="urn:microsoft.com/office/officeart/2005/8/layout/hierarchy2"/>
    <dgm:cxn modelId="{91E70BF2-46DC-9743-9777-5C30CAC9A843}" type="presOf" srcId="{47AD28A5-4A85-0C4E-83B9-785F1CB216C2}" destId="{015816DE-0142-2640-960C-481C3F6AF303}" srcOrd="1" destOrd="0" presId="urn:microsoft.com/office/officeart/2005/8/layout/hierarchy2"/>
    <dgm:cxn modelId="{5833D2F3-888B-3A48-A6EB-268934951693}" type="presOf" srcId="{5AB0FAFF-58AA-4F4D-9C20-575601E8EE4C}" destId="{CC2D725D-EE7C-4748-AA00-D08B666353CF}" srcOrd="0" destOrd="0" presId="urn:microsoft.com/office/officeart/2005/8/layout/hierarchy2"/>
    <dgm:cxn modelId="{89F014F6-641D-0D4F-B17C-A635566EF3A7}" type="presOf" srcId="{233C5AC3-F80A-5F4C-8CD5-FC09897A0117}" destId="{6CF4B674-ADE8-BE40-A3D7-83FF9E026BAC}" srcOrd="0" destOrd="0" presId="urn:microsoft.com/office/officeart/2005/8/layout/hierarchy2"/>
    <dgm:cxn modelId="{69DAC7FA-8F9C-564A-8F61-9EACCE287648}" type="presOf" srcId="{CB56FB47-4139-9F41-A468-F212669BD698}" destId="{5EE7238C-C256-5843-88E6-1CFE566085B4}" srcOrd="0" destOrd="0" presId="urn:microsoft.com/office/officeart/2005/8/layout/hierarchy2"/>
    <dgm:cxn modelId="{B870D76F-272D-7041-B638-A4CD93296701}" type="presParOf" srcId="{C8025720-FD84-004D-9245-30275D65E088}" destId="{8B0D846D-D5AD-AF40-90B4-5C9F5E98E5A9}" srcOrd="0" destOrd="0" presId="urn:microsoft.com/office/officeart/2005/8/layout/hierarchy2"/>
    <dgm:cxn modelId="{120903AA-5CB9-374F-B57F-98AB1969BF53}" type="presParOf" srcId="{8B0D846D-D5AD-AF40-90B4-5C9F5E98E5A9}" destId="{F8A6717B-96D4-A04B-BE64-F093D144C2A8}" srcOrd="0" destOrd="0" presId="urn:microsoft.com/office/officeart/2005/8/layout/hierarchy2"/>
    <dgm:cxn modelId="{59E100B4-BA46-8F4A-A7C3-D2599E03A5B1}" type="presParOf" srcId="{8B0D846D-D5AD-AF40-90B4-5C9F5E98E5A9}" destId="{BEB7F669-B05B-6D41-95F0-0BF8257988D4}" srcOrd="1" destOrd="0" presId="urn:microsoft.com/office/officeart/2005/8/layout/hierarchy2"/>
    <dgm:cxn modelId="{89AABEE8-EAF5-3749-9C4B-65569126F562}" type="presParOf" srcId="{BEB7F669-B05B-6D41-95F0-0BF8257988D4}" destId="{F653514B-E794-B14C-94AD-83F0C207E2A8}" srcOrd="0" destOrd="0" presId="urn:microsoft.com/office/officeart/2005/8/layout/hierarchy2"/>
    <dgm:cxn modelId="{6E78E636-C9F6-CF46-A2FD-82057706634B}" type="presParOf" srcId="{F653514B-E794-B14C-94AD-83F0C207E2A8}" destId="{70ADC780-1620-5B47-AE96-D5A0E5026D6D}" srcOrd="0" destOrd="0" presId="urn:microsoft.com/office/officeart/2005/8/layout/hierarchy2"/>
    <dgm:cxn modelId="{FDD89055-97D8-6443-BCD3-47DDED689F9D}" type="presParOf" srcId="{BEB7F669-B05B-6D41-95F0-0BF8257988D4}" destId="{5016B210-69D5-3146-9E76-A236F486E770}" srcOrd="1" destOrd="0" presId="urn:microsoft.com/office/officeart/2005/8/layout/hierarchy2"/>
    <dgm:cxn modelId="{E90834F1-0ABC-AA44-9472-41B1882AFAC7}" type="presParOf" srcId="{5016B210-69D5-3146-9E76-A236F486E770}" destId="{51CBAA47-4F0E-AB44-B541-9744A4026832}" srcOrd="0" destOrd="0" presId="urn:microsoft.com/office/officeart/2005/8/layout/hierarchy2"/>
    <dgm:cxn modelId="{2D7D78E9-227B-3F41-BAC5-5598B29611F7}" type="presParOf" srcId="{5016B210-69D5-3146-9E76-A236F486E770}" destId="{D1892A0E-0870-C541-BCE0-D751202F8AFB}" srcOrd="1" destOrd="0" presId="urn:microsoft.com/office/officeart/2005/8/layout/hierarchy2"/>
    <dgm:cxn modelId="{42B37E8D-C8DC-E245-8C20-2983FC48B816}" type="presParOf" srcId="{D1892A0E-0870-C541-BCE0-D751202F8AFB}" destId="{0F9949AE-1535-8046-A5BD-774931EBD438}" srcOrd="0" destOrd="0" presId="urn:microsoft.com/office/officeart/2005/8/layout/hierarchy2"/>
    <dgm:cxn modelId="{4D63605E-858A-F346-A61F-DC8121AEFEE6}" type="presParOf" srcId="{0F9949AE-1535-8046-A5BD-774931EBD438}" destId="{AFE4BEA7-0B12-3946-8778-81D13A1799F7}" srcOrd="0" destOrd="0" presId="urn:microsoft.com/office/officeart/2005/8/layout/hierarchy2"/>
    <dgm:cxn modelId="{9842BBA2-0858-DD47-A524-5E04C4262DA9}" type="presParOf" srcId="{D1892A0E-0870-C541-BCE0-D751202F8AFB}" destId="{0094A89D-C57D-2747-8625-3296E1B722ED}" srcOrd="1" destOrd="0" presId="urn:microsoft.com/office/officeart/2005/8/layout/hierarchy2"/>
    <dgm:cxn modelId="{E84F8D78-18EB-C946-9D01-1F25688DD056}" type="presParOf" srcId="{0094A89D-C57D-2747-8625-3296E1B722ED}" destId="{526F2F53-987A-3348-86DB-53F4BF6DC259}" srcOrd="0" destOrd="0" presId="urn:microsoft.com/office/officeart/2005/8/layout/hierarchy2"/>
    <dgm:cxn modelId="{983236E3-7A0D-904E-BD0D-F8C04DE80B3F}" type="presParOf" srcId="{0094A89D-C57D-2747-8625-3296E1B722ED}" destId="{2388F8CB-EACA-7C4D-A166-32AC2F0AF436}" srcOrd="1" destOrd="0" presId="urn:microsoft.com/office/officeart/2005/8/layout/hierarchy2"/>
    <dgm:cxn modelId="{1098FB4C-821E-2241-AD12-C703996E23B5}" type="presParOf" srcId="{2388F8CB-EACA-7C4D-A166-32AC2F0AF436}" destId="{BA963F7D-B776-6340-9BBD-CBE199CCA1EB}" srcOrd="0" destOrd="0" presId="urn:microsoft.com/office/officeart/2005/8/layout/hierarchy2"/>
    <dgm:cxn modelId="{E5248F97-8051-8944-B586-B44B5C42EBF8}" type="presParOf" srcId="{BA963F7D-B776-6340-9BBD-CBE199CCA1EB}" destId="{98103569-9C49-6F45-8291-21790212226F}" srcOrd="0" destOrd="0" presId="urn:microsoft.com/office/officeart/2005/8/layout/hierarchy2"/>
    <dgm:cxn modelId="{B226D382-A554-6C45-B00A-BD9FC73B412C}" type="presParOf" srcId="{2388F8CB-EACA-7C4D-A166-32AC2F0AF436}" destId="{A45258FA-39FC-2E46-9761-7B4FB395C305}" srcOrd="1" destOrd="0" presId="urn:microsoft.com/office/officeart/2005/8/layout/hierarchy2"/>
    <dgm:cxn modelId="{12E374E6-26A8-D845-8DB6-1CEFE671CFD3}" type="presParOf" srcId="{A45258FA-39FC-2E46-9761-7B4FB395C305}" destId="{D03DED72-EE06-964E-B369-8EB0B0906B19}" srcOrd="0" destOrd="0" presId="urn:microsoft.com/office/officeart/2005/8/layout/hierarchy2"/>
    <dgm:cxn modelId="{6C0872B9-7C4C-D142-B443-84F2729B17FE}" type="presParOf" srcId="{A45258FA-39FC-2E46-9761-7B4FB395C305}" destId="{E0F6C683-39CF-2949-980D-DE2B76324D8F}" srcOrd="1" destOrd="0" presId="urn:microsoft.com/office/officeart/2005/8/layout/hierarchy2"/>
    <dgm:cxn modelId="{D2ECFFCE-38B8-4D49-9290-7F24A596DBCF}" type="presParOf" srcId="{2388F8CB-EACA-7C4D-A166-32AC2F0AF436}" destId="{3E048F12-DC70-9948-9056-46780BDA4B38}" srcOrd="2" destOrd="0" presId="urn:microsoft.com/office/officeart/2005/8/layout/hierarchy2"/>
    <dgm:cxn modelId="{DB630D35-00D5-4046-883C-4F352C7B9D84}" type="presParOf" srcId="{3E048F12-DC70-9948-9056-46780BDA4B38}" destId="{B849436D-C696-714B-8B7E-548E3AA70ECF}" srcOrd="0" destOrd="0" presId="urn:microsoft.com/office/officeart/2005/8/layout/hierarchy2"/>
    <dgm:cxn modelId="{2B159E18-25EC-8547-AE66-7CE1BF24D81C}" type="presParOf" srcId="{2388F8CB-EACA-7C4D-A166-32AC2F0AF436}" destId="{6486CA9A-6A32-2848-B6D5-A7CEC7F3A0A0}" srcOrd="3" destOrd="0" presId="urn:microsoft.com/office/officeart/2005/8/layout/hierarchy2"/>
    <dgm:cxn modelId="{67CAB666-1ABC-944B-BDEC-65D51539E3D0}" type="presParOf" srcId="{6486CA9A-6A32-2848-B6D5-A7CEC7F3A0A0}" destId="{A67393F4-8611-9449-B197-42BA61BC48A5}" srcOrd="0" destOrd="0" presId="urn:microsoft.com/office/officeart/2005/8/layout/hierarchy2"/>
    <dgm:cxn modelId="{7206BC5F-37B0-8549-BA6D-68BCE8418CB0}" type="presParOf" srcId="{6486CA9A-6A32-2848-B6D5-A7CEC7F3A0A0}" destId="{2DBF9070-1550-2B46-954D-446DA565F286}" srcOrd="1" destOrd="0" presId="urn:microsoft.com/office/officeart/2005/8/layout/hierarchy2"/>
    <dgm:cxn modelId="{59B76C6C-BB52-D842-8A71-00DE25BD5AAD}" type="presParOf" srcId="{BEB7F669-B05B-6D41-95F0-0BF8257988D4}" destId="{2A87C8F8-3B53-924A-81D7-35852987EF25}" srcOrd="2" destOrd="0" presId="urn:microsoft.com/office/officeart/2005/8/layout/hierarchy2"/>
    <dgm:cxn modelId="{FC32778A-12E4-414D-92F8-F15DDED87CED}" type="presParOf" srcId="{2A87C8F8-3B53-924A-81D7-35852987EF25}" destId="{0CC60589-E64E-1E42-8420-CDFE16E541F6}" srcOrd="0" destOrd="0" presId="urn:microsoft.com/office/officeart/2005/8/layout/hierarchy2"/>
    <dgm:cxn modelId="{7232058C-E9F0-D744-AB28-732F719F9A3D}" type="presParOf" srcId="{BEB7F669-B05B-6D41-95F0-0BF8257988D4}" destId="{6F92131F-E671-1A4D-BB10-B6E9D814575A}" srcOrd="3" destOrd="0" presId="urn:microsoft.com/office/officeart/2005/8/layout/hierarchy2"/>
    <dgm:cxn modelId="{B8816B32-88A8-6B46-8D0E-A2B7529C9E42}" type="presParOf" srcId="{6F92131F-E671-1A4D-BB10-B6E9D814575A}" destId="{EEC0FFA2-3780-744E-B8BD-90A868E65DF0}" srcOrd="0" destOrd="0" presId="urn:microsoft.com/office/officeart/2005/8/layout/hierarchy2"/>
    <dgm:cxn modelId="{407806AE-B207-2B43-876F-A50F507F97FE}" type="presParOf" srcId="{6F92131F-E671-1A4D-BB10-B6E9D814575A}" destId="{13B748B8-12DD-F04B-BC69-3970EE607A65}" srcOrd="1" destOrd="0" presId="urn:microsoft.com/office/officeart/2005/8/layout/hierarchy2"/>
    <dgm:cxn modelId="{10250A30-CF63-DD41-BCA8-1C1EDD78E998}" type="presParOf" srcId="{13B748B8-12DD-F04B-BC69-3970EE607A65}" destId="{E4598662-5D67-AE47-9732-81184DEF8A51}" srcOrd="0" destOrd="0" presId="urn:microsoft.com/office/officeart/2005/8/layout/hierarchy2"/>
    <dgm:cxn modelId="{CFA1BDDF-7EFD-E940-A9BB-CDD0BDFE5E07}" type="presParOf" srcId="{E4598662-5D67-AE47-9732-81184DEF8A51}" destId="{078A9582-A68B-D946-BAF9-F9F74146599D}" srcOrd="0" destOrd="0" presId="urn:microsoft.com/office/officeart/2005/8/layout/hierarchy2"/>
    <dgm:cxn modelId="{640DFF25-9596-4140-982C-C51BC1978628}" type="presParOf" srcId="{13B748B8-12DD-F04B-BC69-3970EE607A65}" destId="{694D20E8-D1AE-F245-B7CE-59091CD144CC}" srcOrd="1" destOrd="0" presId="urn:microsoft.com/office/officeart/2005/8/layout/hierarchy2"/>
    <dgm:cxn modelId="{F1A33FF7-1682-9640-AB51-5B53D0298E31}" type="presParOf" srcId="{694D20E8-D1AE-F245-B7CE-59091CD144CC}" destId="{5EE7238C-C256-5843-88E6-1CFE566085B4}" srcOrd="0" destOrd="0" presId="urn:microsoft.com/office/officeart/2005/8/layout/hierarchy2"/>
    <dgm:cxn modelId="{80510382-A222-6C45-9B3B-05DFB546B7FD}" type="presParOf" srcId="{694D20E8-D1AE-F245-B7CE-59091CD144CC}" destId="{9648C22A-4443-464F-BBE9-50E93A9D8447}" srcOrd="1" destOrd="0" presId="urn:microsoft.com/office/officeart/2005/8/layout/hierarchy2"/>
    <dgm:cxn modelId="{81193E8B-E46B-2840-BC1B-085FBD2DEE0D}" type="presParOf" srcId="{13B748B8-12DD-F04B-BC69-3970EE607A65}" destId="{17ED2C00-30B5-8A4E-8A8E-D7967719AD0F}" srcOrd="2" destOrd="0" presId="urn:microsoft.com/office/officeart/2005/8/layout/hierarchy2"/>
    <dgm:cxn modelId="{908955D7-0DBD-9B4E-BFC6-8384B277413B}" type="presParOf" srcId="{17ED2C00-30B5-8A4E-8A8E-D7967719AD0F}" destId="{015816DE-0142-2640-960C-481C3F6AF303}" srcOrd="0" destOrd="0" presId="urn:microsoft.com/office/officeart/2005/8/layout/hierarchy2"/>
    <dgm:cxn modelId="{025601CB-B584-7E40-A63D-427B84B8A98D}" type="presParOf" srcId="{13B748B8-12DD-F04B-BC69-3970EE607A65}" destId="{42197027-D3D1-9C4B-9753-4326F114F193}" srcOrd="3" destOrd="0" presId="urn:microsoft.com/office/officeart/2005/8/layout/hierarchy2"/>
    <dgm:cxn modelId="{85879CE1-CDA0-914D-AD88-E4D0D80C7277}" type="presParOf" srcId="{42197027-D3D1-9C4B-9753-4326F114F193}" destId="{54BA3B3C-AA39-E44F-A62F-33867203B4A5}" srcOrd="0" destOrd="0" presId="urn:microsoft.com/office/officeart/2005/8/layout/hierarchy2"/>
    <dgm:cxn modelId="{CD8E0B14-8DD3-2A42-BA47-020CFB4FA4CD}" type="presParOf" srcId="{42197027-D3D1-9C4B-9753-4326F114F193}" destId="{B87EDFF0-D292-E341-A29F-EFABE16486A8}" srcOrd="1" destOrd="0" presId="urn:microsoft.com/office/officeart/2005/8/layout/hierarchy2"/>
    <dgm:cxn modelId="{D7F559E4-E867-6546-821B-CD9B8EFB6FC8}" type="presParOf" srcId="{BEB7F669-B05B-6D41-95F0-0BF8257988D4}" destId="{F04C024E-AA9C-B949-BAE2-0587D3C9C7DC}" srcOrd="4" destOrd="0" presId="urn:microsoft.com/office/officeart/2005/8/layout/hierarchy2"/>
    <dgm:cxn modelId="{BFEC2AF4-78CA-E741-BF6E-EC492F1D3780}" type="presParOf" srcId="{F04C024E-AA9C-B949-BAE2-0587D3C9C7DC}" destId="{66BDEE8F-B25F-9241-960C-63941C4593A8}" srcOrd="0" destOrd="0" presId="urn:microsoft.com/office/officeart/2005/8/layout/hierarchy2"/>
    <dgm:cxn modelId="{77915D5A-FDAC-0242-8037-E0EC48A06B2A}" type="presParOf" srcId="{BEB7F669-B05B-6D41-95F0-0BF8257988D4}" destId="{B0CB514E-978D-BD42-AFCE-8082069B1219}" srcOrd="5" destOrd="0" presId="urn:microsoft.com/office/officeart/2005/8/layout/hierarchy2"/>
    <dgm:cxn modelId="{76B2483F-742A-8441-B2FE-3F88048FC184}" type="presParOf" srcId="{B0CB514E-978D-BD42-AFCE-8082069B1219}" destId="{487CD6A5-41B0-C749-A06B-8A1113566E42}" srcOrd="0" destOrd="0" presId="urn:microsoft.com/office/officeart/2005/8/layout/hierarchy2"/>
    <dgm:cxn modelId="{9EB812BD-B751-0C44-ABCC-EE8A6F496BCD}" type="presParOf" srcId="{B0CB514E-978D-BD42-AFCE-8082069B1219}" destId="{BEEB8B09-951E-2D4A-AE9A-B4E480D31077}" srcOrd="1" destOrd="0" presId="urn:microsoft.com/office/officeart/2005/8/layout/hierarchy2"/>
    <dgm:cxn modelId="{0BC0C2B2-EFCB-FB46-9339-6D13890B2B83}" type="presParOf" srcId="{BEEB8B09-951E-2D4A-AE9A-B4E480D31077}" destId="{89526DF7-A579-824E-95D3-F0A2ED9B5CC8}" srcOrd="0" destOrd="0" presId="urn:microsoft.com/office/officeart/2005/8/layout/hierarchy2"/>
    <dgm:cxn modelId="{3C80A694-144A-3047-B104-D98E7B6D0057}" type="presParOf" srcId="{89526DF7-A579-824E-95D3-F0A2ED9B5CC8}" destId="{F6D4642A-F7F1-804D-B1A5-3B2E20013148}" srcOrd="0" destOrd="0" presId="urn:microsoft.com/office/officeart/2005/8/layout/hierarchy2"/>
    <dgm:cxn modelId="{DFA23CA9-1CF7-8A46-833F-2F466B044977}" type="presParOf" srcId="{BEEB8B09-951E-2D4A-AE9A-B4E480D31077}" destId="{261AB249-0B6D-A741-913D-2FB5539294A0}" srcOrd="1" destOrd="0" presId="urn:microsoft.com/office/officeart/2005/8/layout/hierarchy2"/>
    <dgm:cxn modelId="{C13D7AE2-811D-DD47-BCC6-B514A3009F27}" type="presParOf" srcId="{261AB249-0B6D-A741-913D-2FB5539294A0}" destId="{0545891F-F680-3A40-9D1D-3107A5D58B95}" srcOrd="0" destOrd="0" presId="urn:microsoft.com/office/officeart/2005/8/layout/hierarchy2"/>
    <dgm:cxn modelId="{C6BC9C7A-2573-1C4C-B776-C111572F3102}" type="presParOf" srcId="{261AB249-0B6D-A741-913D-2FB5539294A0}" destId="{B63DB2B5-5916-8844-92C7-8383B9817899}" srcOrd="1" destOrd="0" presId="urn:microsoft.com/office/officeart/2005/8/layout/hierarchy2"/>
    <dgm:cxn modelId="{2D8F0705-20F3-C74F-9B1B-0163610CC66C}" type="presParOf" srcId="{BEEB8B09-951E-2D4A-AE9A-B4E480D31077}" destId="{1C8B13CC-0646-D843-A63A-F3ECB00295F2}" srcOrd="2" destOrd="0" presId="urn:microsoft.com/office/officeart/2005/8/layout/hierarchy2"/>
    <dgm:cxn modelId="{D436C343-A350-9B40-A0CD-69C6D5B234F5}" type="presParOf" srcId="{1C8B13CC-0646-D843-A63A-F3ECB00295F2}" destId="{B6709AF3-FFF4-7A4D-A086-2DA7F40F82C1}" srcOrd="0" destOrd="0" presId="urn:microsoft.com/office/officeart/2005/8/layout/hierarchy2"/>
    <dgm:cxn modelId="{D1F8B1E1-F6C9-174A-B8F5-CC6D9EA6B391}" type="presParOf" srcId="{BEEB8B09-951E-2D4A-AE9A-B4E480D31077}" destId="{86564776-BFC0-884A-BF2A-F14747AC2E26}" srcOrd="3" destOrd="0" presId="urn:microsoft.com/office/officeart/2005/8/layout/hierarchy2"/>
    <dgm:cxn modelId="{0ED7EB2A-4FD0-A24B-9E68-3E2CC2F24AA8}" type="presParOf" srcId="{86564776-BFC0-884A-BF2A-F14747AC2E26}" destId="{30C3F907-B27D-914C-B453-5454421B2396}" srcOrd="0" destOrd="0" presId="urn:microsoft.com/office/officeart/2005/8/layout/hierarchy2"/>
    <dgm:cxn modelId="{7798A533-9220-9B45-AA52-76A2A1B1E11D}" type="presParOf" srcId="{86564776-BFC0-884A-BF2A-F14747AC2E26}" destId="{7AB7E99F-5A49-634E-AA72-AE50C3A17F73}" srcOrd="1" destOrd="0" presId="urn:microsoft.com/office/officeart/2005/8/layout/hierarchy2"/>
    <dgm:cxn modelId="{5E7E173F-E557-2C49-B094-485A17ACA1AB}" type="presParOf" srcId="{BEB7F669-B05B-6D41-95F0-0BF8257988D4}" destId="{6CF4B674-ADE8-BE40-A3D7-83FF9E026BAC}" srcOrd="6" destOrd="0" presId="urn:microsoft.com/office/officeart/2005/8/layout/hierarchy2"/>
    <dgm:cxn modelId="{88442CC0-7BE8-3A4D-BADD-42619B891ED2}" type="presParOf" srcId="{6CF4B674-ADE8-BE40-A3D7-83FF9E026BAC}" destId="{D6BF54EA-65C1-684F-9D25-CB473A6754AD}" srcOrd="0" destOrd="0" presId="urn:microsoft.com/office/officeart/2005/8/layout/hierarchy2"/>
    <dgm:cxn modelId="{C8107A52-0100-5E4B-8968-49B2A67087AF}" type="presParOf" srcId="{BEB7F669-B05B-6D41-95F0-0BF8257988D4}" destId="{6A2F920F-5D4F-BD4F-83E9-E777E368B3F1}" srcOrd="7" destOrd="0" presId="urn:microsoft.com/office/officeart/2005/8/layout/hierarchy2"/>
    <dgm:cxn modelId="{4E49EB6C-683B-534D-9CF6-906F6F4D6AFA}" type="presParOf" srcId="{6A2F920F-5D4F-BD4F-83E9-E777E368B3F1}" destId="{105E38C6-4C0A-5D40-8074-4D631D2F32A1}" srcOrd="0" destOrd="0" presId="urn:microsoft.com/office/officeart/2005/8/layout/hierarchy2"/>
    <dgm:cxn modelId="{363E8E81-F547-F84B-9762-BE5E7CB5AA4E}" type="presParOf" srcId="{6A2F920F-5D4F-BD4F-83E9-E777E368B3F1}" destId="{5124B156-044C-F34B-A5D1-282717A89A5D}" srcOrd="1" destOrd="0" presId="urn:microsoft.com/office/officeart/2005/8/layout/hierarchy2"/>
    <dgm:cxn modelId="{C89A8FEA-5384-D846-9D4B-E38780855473}" type="presParOf" srcId="{5124B156-044C-F34B-A5D1-282717A89A5D}" destId="{CC2D725D-EE7C-4748-AA00-D08B666353CF}" srcOrd="0" destOrd="0" presId="urn:microsoft.com/office/officeart/2005/8/layout/hierarchy2"/>
    <dgm:cxn modelId="{B9F98F85-FFBA-F847-92A2-1EA5AFEA6E9A}" type="presParOf" srcId="{CC2D725D-EE7C-4748-AA00-D08B666353CF}" destId="{FD0DF9DE-3D8C-4348-B5C1-483D69A5DD1B}" srcOrd="0" destOrd="0" presId="urn:microsoft.com/office/officeart/2005/8/layout/hierarchy2"/>
    <dgm:cxn modelId="{A530EF6D-1509-384B-8774-35ED075E808E}" type="presParOf" srcId="{5124B156-044C-F34B-A5D1-282717A89A5D}" destId="{D49D23AB-9144-7946-BB85-08E98E562DD1}" srcOrd="1" destOrd="0" presId="urn:microsoft.com/office/officeart/2005/8/layout/hierarchy2"/>
    <dgm:cxn modelId="{5AD1DF64-BFE3-904E-9809-7423A6C60E37}" type="presParOf" srcId="{D49D23AB-9144-7946-BB85-08E98E562DD1}" destId="{ED352B26-7CFD-D946-9CD3-57B724A70090}" srcOrd="0" destOrd="0" presId="urn:microsoft.com/office/officeart/2005/8/layout/hierarchy2"/>
    <dgm:cxn modelId="{59C4272B-F0EB-F04A-9C76-A56881878375}" type="presParOf" srcId="{D49D23AB-9144-7946-BB85-08E98E562DD1}" destId="{6E964F9E-6C07-C141-AE37-63A6446B209F}" srcOrd="1" destOrd="0" presId="urn:microsoft.com/office/officeart/2005/8/layout/hierarchy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7BF2D1-4693-9D49-9ADE-D1C968BA790D}" type="doc">
      <dgm:prSet loTypeId="urn:microsoft.com/office/officeart/2005/8/layout/chevron2" loCatId="" qsTypeId="urn:microsoft.com/office/officeart/2005/8/quickstyle/simple5" qsCatId="simple" csTypeId="urn:microsoft.com/office/officeart/2005/8/colors/accent1_1" csCatId="accent1" phldr="1"/>
      <dgm:spPr/>
      <dgm:t>
        <a:bodyPr/>
        <a:lstStyle/>
        <a:p>
          <a:endParaRPr lang="en-US"/>
        </a:p>
      </dgm:t>
    </dgm:pt>
    <dgm:pt modelId="{875DA59C-A3B0-A84C-BC51-8D55E4F6A2C5}">
      <dgm:prSet phldrT="[Text]" custT="1"/>
      <dgm:spPr>
        <a:solidFill>
          <a:schemeClr val="accent4">
            <a:lumMod val="20000"/>
            <a:lumOff val="80000"/>
          </a:schemeClr>
        </a:solidFill>
        <a:ln>
          <a:noFill/>
        </a:ln>
      </dgm:spPr>
      <dgm:t>
        <a:bodyPr/>
        <a:lstStyle/>
        <a:p>
          <a:r>
            <a:rPr lang="en-US" sz="500">
              <a:latin typeface="IBM Plex Mono" panose="020B0509050203000203" pitchFamily="49" charset="77"/>
            </a:rPr>
            <a:t>Lanes / </a:t>
          </a:r>
          <a:r>
            <a:rPr lang="en-US" sz="500" err="1">
              <a:latin typeface="IBM Plex Mono" panose="020B0509050203000203" pitchFamily="49" charset="77"/>
            </a:rPr>
            <a:t>Swimlanes</a:t>
          </a:r>
          <a:endParaRPr lang="en-US" sz="500">
            <a:latin typeface="IBM Plex Mono" panose="020B0509050203000203" pitchFamily="49" charset="77"/>
          </a:endParaRPr>
        </a:p>
      </dgm:t>
    </dgm:pt>
    <dgm:pt modelId="{B0BE573B-1134-464E-A356-5DA4E14566F0}" type="parTrans" cxnId="{78A12F79-A01A-0249-9FAB-76EF11AFD9AD}">
      <dgm:prSet/>
      <dgm:spPr/>
      <dgm:t>
        <a:bodyPr/>
        <a:lstStyle/>
        <a:p>
          <a:endParaRPr lang="en-US" sz="800">
            <a:latin typeface="IBM Plex Mono" panose="020B0509050203000203" pitchFamily="49" charset="77"/>
          </a:endParaRPr>
        </a:p>
      </dgm:t>
    </dgm:pt>
    <dgm:pt modelId="{777EECD3-7EE7-2147-9ACA-492F5ABE6A1D}" type="sibTrans" cxnId="{78A12F79-A01A-0249-9FAB-76EF11AFD9AD}">
      <dgm:prSet/>
      <dgm:spPr/>
      <dgm:t>
        <a:bodyPr/>
        <a:lstStyle/>
        <a:p>
          <a:endParaRPr lang="en-US" sz="800">
            <a:latin typeface="IBM Plex Mono" panose="020B0509050203000203" pitchFamily="49" charset="77"/>
          </a:endParaRPr>
        </a:p>
      </dgm:t>
    </dgm:pt>
    <dgm:pt modelId="{4B58465A-B8D2-3C4C-BA5F-D9B056C78594}">
      <dgm:prSet phldrT="[Text]" custT="1"/>
      <dgm:spPr>
        <a:solidFill>
          <a:schemeClr val="accent5">
            <a:lumMod val="20000"/>
            <a:lumOff val="80000"/>
            <a:alpha val="90000"/>
          </a:schemeClr>
        </a:solidFill>
        <a:ln>
          <a:noFill/>
        </a:ln>
      </dgm:spPr>
      <dgm:t>
        <a:bodyPr/>
        <a:lstStyle/>
        <a:p>
          <a:pPr algn="just">
            <a:buNone/>
          </a:pPr>
          <a:r>
            <a:rPr lang="en-US" sz="800">
              <a:latin typeface="IBM Plex Mono" panose="020B0509050203000203" pitchFamily="49" charset="77"/>
            </a:rPr>
            <a:t>Son </a:t>
          </a:r>
          <a:r>
            <a:rPr lang="en-US" sz="800" err="1">
              <a:latin typeface="IBM Plex Mono" panose="020B0509050203000203" pitchFamily="49" charset="77"/>
            </a:rPr>
            <a:t>una</a:t>
          </a:r>
          <a:r>
            <a:rPr lang="en-US" sz="800">
              <a:latin typeface="IBM Plex Mono" panose="020B0509050203000203" pitchFamily="49" charset="77"/>
            </a:rPr>
            <a:t> forma </a:t>
          </a:r>
          <a:r>
            <a:rPr lang="en-US" sz="800" err="1">
              <a:latin typeface="IBM Plex Mono" panose="020B0509050203000203" pitchFamily="49" charset="77"/>
            </a:rPr>
            <a:t>útil</a:t>
          </a:r>
          <a:r>
            <a:rPr lang="en-US" sz="800">
              <a:latin typeface="IBM Plex Mono" panose="020B0509050203000203" pitchFamily="49" charset="77"/>
            </a:rPr>
            <a:t> de </a:t>
          </a:r>
          <a:r>
            <a:rPr lang="en-US" sz="800" err="1">
              <a:latin typeface="IBM Plex Mono" panose="020B0509050203000203" pitchFamily="49" charset="77"/>
            </a:rPr>
            <a:t>dividir</a:t>
          </a:r>
          <a:r>
            <a:rPr lang="en-US" sz="800">
              <a:latin typeface="IBM Plex Mono" panose="020B0509050203000203" pitchFamily="49" charset="77"/>
            </a:rPr>
            <a:t> las </a:t>
          </a:r>
          <a:r>
            <a:rPr lang="en-US" sz="800" err="1">
              <a:latin typeface="IBM Plex Mono" panose="020B0509050203000203" pitchFamily="49" charset="77"/>
            </a:rPr>
            <a:t>categorías</a:t>
          </a:r>
          <a:r>
            <a:rPr lang="en-US" sz="800">
              <a:latin typeface="IBM Plex Mono" panose="020B0509050203000203" pitchFamily="49" charset="77"/>
            </a:rPr>
            <a:t> de alto </a:t>
          </a:r>
          <a:r>
            <a:rPr lang="en-US" sz="800" err="1">
              <a:latin typeface="IBM Plex Mono" panose="020B0509050203000203" pitchFamily="49" charset="77"/>
            </a:rPr>
            <a:t>nivel</a:t>
          </a:r>
          <a:r>
            <a:rPr lang="en-US" sz="800">
              <a:latin typeface="IBM Plex Mono" panose="020B0509050203000203" pitchFamily="49" charset="77"/>
            </a:rPr>
            <a:t> de las </a:t>
          </a:r>
          <a:r>
            <a:rPr lang="en-US" sz="800" err="1">
              <a:latin typeface="IBM Plex Mono" panose="020B0509050203000203" pitchFamily="49" charset="77"/>
            </a:rPr>
            <a:t>iniciativas</a:t>
          </a:r>
          <a:r>
            <a:rPr lang="en-US" sz="800">
              <a:latin typeface="IBM Plex Mono" panose="020B0509050203000203" pitchFamily="49" charset="77"/>
            </a:rPr>
            <a:t> de </a:t>
          </a:r>
          <a:r>
            <a:rPr lang="en-US" sz="800" err="1">
              <a:latin typeface="IBM Plex Mono" panose="020B0509050203000203" pitchFamily="49" charset="77"/>
            </a:rPr>
            <a:t>su</a:t>
          </a:r>
          <a:r>
            <a:rPr lang="en-US" sz="800">
              <a:latin typeface="IBM Plex Mono" panose="020B0509050203000203" pitchFamily="49" charset="77"/>
            </a:rPr>
            <a:t> roadmap para </a:t>
          </a:r>
          <a:r>
            <a:rPr lang="en-US" sz="800" err="1">
              <a:latin typeface="IBM Plex Mono" panose="020B0509050203000203" pitchFamily="49" charset="77"/>
            </a:rPr>
            <a:t>mostrar</a:t>
          </a:r>
          <a:r>
            <a:rPr lang="en-US" sz="800">
              <a:latin typeface="IBM Plex Mono" panose="020B0509050203000203" pitchFamily="49" charset="77"/>
            </a:rPr>
            <a:t> </a:t>
          </a:r>
          <a:r>
            <a:rPr lang="en-US" sz="800" err="1">
              <a:latin typeface="IBM Plex Mono" panose="020B0509050203000203" pitchFamily="49" charset="77"/>
            </a:rPr>
            <a:t>claramente</a:t>
          </a:r>
          <a:r>
            <a:rPr lang="en-US" sz="800">
              <a:latin typeface="IBM Plex Mono" panose="020B0509050203000203" pitchFamily="49" charset="77"/>
            </a:rPr>
            <a:t> las </a:t>
          </a:r>
          <a:r>
            <a:rPr lang="en-US" sz="800" err="1">
              <a:latin typeface="IBM Plex Mono" panose="020B0509050203000203" pitchFamily="49" charset="77"/>
            </a:rPr>
            <a:t>divisiones</a:t>
          </a:r>
          <a:r>
            <a:rPr lang="en-US" sz="800">
              <a:latin typeface="IBM Plex Mono" panose="020B0509050203000203" pitchFamily="49" charset="77"/>
            </a:rPr>
            <a:t> de </a:t>
          </a:r>
          <a:r>
            <a:rPr lang="en-US" sz="800" err="1">
              <a:latin typeface="IBM Plex Mono" panose="020B0509050203000203" pitchFamily="49" charset="77"/>
            </a:rPr>
            <a:t>responsabilidad</a:t>
          </a:r>
          <a:r>
            <a:rPr lang="en-US" sz="800">
              <a:latin typeface="IBM Plex Mono" panose="020B0509050203000203" pitchFamily="49" charset="77"/>
            </a:rPr>
            <a:t>.</a:t>
          </a:r>
        </a:p>
      </dgm:t>
    </dgm:pt>
    <dgm:pt modelId="{561BB12A-5718-6B43-AC05-C2599A998603}" type="parTrans" cxnId="{D5A5CE5F-5DE2-AB4F-B17F-957184F91003}">
      <dgm:prSet/>
      <dgm:spPr/>
      <dgm:t>
        <a:bodyPr/>
        <a:lstStyle/>
        <a:p>
          <a:endParaRPr lang="en-US" sz="800">
            <a:latin typeface="IBM Plex Mono" panose="020B0509050203000203" pitchFamily="49" charset="77"/>
          </a:endParaRPr>
        </a:p>
      </dgm:t>
    </dgm:pt>
    <dgm:pt modelId="{D61BFC32-D216-E841-8E75-C59E73C204CC}" type="sibTrans" cxnId="{D5A5CE5F-5DE2-AB4F-B17F-957184F91003}">
      <dgm:prSet/>
      <dgm:spPr/>
      <dgm:t>
        <a:bodyPr/>
        <a:lstStyle/>
        <a:p>
          <a:endParaRPr lang="en-US" sz="800">
            <a:latin typeface="IBM Plex Mono" panose="020B0509050203000203" pitchFamily="49" charset="77"/>
          </a:endParaRPr>
        </a:p>
      </dgm:t>
    </dgm:pt>
    <dgm:pt modelId="{537CB10F-9CCF-0B49-9087-F32B818D7D46}">
      <dgm:prSet phldrT="[Text]" custT="1"/>
      <dgm:spPr>
        <a:solidFill>
          <a:schemeClr val="accent4">
            <a:lumMod val="20000"/>
            <a:lumOff val="80000"/>
          </a:schemeClr>
        </a:solidFill>
        <a:ln>
          <a:noFill/>
        </a:ln>
      </dgm:spPr>
      <dgm:t>
        <a:bodyPr/>
        <a:lstStyle/>
        <a:p>
          <a:r>
            <a:rPr lang="en-US" sz="500">
              <a:latin typeface="IBM Plex Mono" panose="020B0509050203000203" pitchFamily="49" charset="77"/>
            </a:rPr>
            <a:t>Containers (or Themes)</a:t>
          </a:r>
        </a:p>
      </dgm:t>
    </dgm:pt>
    <dgm:pt modelId="{BD2FC781-8A56-3847-A209-49711383A075}" type="parTrans" cxnId="{1A9B605B-8A9A-FA42-A66F-38963F9622ED}">
      <dgm:prSet/>
      <dgm:spPr/>
      <dgm:t>
        <a:bodyPr/>
        <a:lstStyle/>
        <a:p>
          <a:endParaRPr lang="en-US" sz="800">
            <a:latin typeface="IBM Plex Mono" panose="020B0509050203000203" pitchFamily="49" charset="77"/>
          </a:endParaRPr>
        </a:p>
      </dgm:t>
    </dgm:pt>
    <dgm:pt modelId="{29EB607C-075A-1B4F-A3CA-192CAE2A33E6}" type="sibTrans" cxnId="{1A9B605B-8A9A-FA42-A66F-38963F9622ED}">
      <dgm:prSet/>
      <dgm:spPr/>
      <dgm:t>
        <a:bodyPr/>
        <a:lstStyle/>
        <a:p>
          <a:endParaRPr lang="en-US" sz="800">
            <a:latin typeface="IBM Plex Mono" panose="020B0509050203000203" pitchFamily="49" charset="77"/>
          </a:endParaRPr>
        </a:p>
      </dgm:t>
    </dgm:pt>
    <dgm:pt modelId="{95B427DF-70DF-674A-9970-F9C1C852C3D9}">
      <dgm:prSet phldrT="[Text]" custT="1"/>
      <dgm:spPr>
        <a:solidFill>
          <a:schemeClr val="accent5">
            <a:lumMod val="20000"/>
            <a:lumOff val="80000"/>
            <a:alpha val="90000"/>
          </a:schemeClr>
        </a:solidFill>
        <a:ln>
          <a:noFill/>
        </a:ln>
      </dgm:spPr>
      <dgm:t>
        <a:bodyPr/>
        <a:lstStyle/>
        <a:p>
          <a:pPr algn="just">
            <a:buNone/>
          </a:pPr>
          <a:r>
            <a:rPr lang="en-US" sz="800" err="1">
              <a:latin typeface="IBM Plex Mono" panose="020B0509050203000203" pitchFamily="49" charset="77"/>
            </a:rPr>
            <a:t>Representarán</a:t>
          </a:r>
          <a:r>
            <a:rPr lang="en-US" sz="800">
              <a:latin typeface="IBM Plex Mono" panose="020B0509050203000203" pitchFamily="49" charset="77"/>
            </a:rPr>
            <a:t> las </a:t>
          </a:r>
          <a:r>
            <a:rPr lang="en-US" sz="800" err="1">
              <a:latin typeface="IBM Plex Mono" panose="020B0509050203000203" pitchFamily="49" charset="77"/>
            </a:rPr>
            <a:t>agrupaciones</a:t>
          </a:r>
          <a:r>
            <a:rPr lang="en-US" sz="800">
              <a:latin typeface="IBM Plex Mono" panose="020B0509050203000203" pitchFamily="49" charset="77"/>
            </a:rPr>
            <a:t> de </a:t>
          </a:r>
          <a:r>
            <a:rPr lang="en-US" sz="800" err="1">
              <a:latin typeface="IBM Plex Mono" panose="020B0509050203000203" pitchFamily="49" charset="77"/>
            </a:rPr>
            <a:t>más</a:t>
          </a:r>
          <a:r>
            <a:rPr lang="en-US" sz="800">
              <a:latin typeface="IBM Plex Mono" panose="020B0509050203000203" pitchFamily="49" charset="77"/>
            </a:rPr>
            <a:t> alto </a:t>
          </a:r>
          <a:r>
            <a:rPr lang="en-US" sz="800" err="1">
              <a:latin typeface="IBM Plex Mono" panose="020B0509050203000203" pitchFamily="49" charset="77"/>
            </a:rPr>
            <a:t>nivel</a:t>
          </a:r>
          <a:r>
            <a:rPr lang="en-US" sz="800">
              <a:latin typeface="IBM Plex Mono" panose="020B0509050203000203" pitchFamily="49" charset="77"/>
            </a:rPr>
            <a:t> de las </a:t>
          </a:r>
          <a:r>
            <a:rPr lang="en-US" sz="800" err="1">
              <a:latin typeface="IBM Plex Mono" panose="020B0509050203000203" pitchFamily="49" charset="77"/>
            </a:rPr>
            <a:t>iniciativas</a:t>
          </a:r>
          <a:r>
            <a:rPr lang="en-US" sz="800">
              <a:latin typeface="IBM Plex Mono" panose="020B0509050203000203" pitchFamily="49" charset="77"/>
            </a:rPr>
            <a:t> de </a:t>
          </a:r>
          <a:r>
            <a:rPr lang="en-US" sz="800" err="1">
              <a:latin typeface="IBM Plex Mono" panose="020B0509050203000203" pitchFamily="49" charset="77"/>
            </a:rPr>
            <a:t>su</a:t>
          </a:r>
          <a:r>
            <a:rPr lang="en-US" sz="800">
              <a:latin typeface="IBM Plex Mono" panose="020B0509050203000203" pitchFamily="49" charset="77"/>
            </a:rPr>
            <a:t> roadmap. </a:t>
          </a:r>
          <a:r>
            <a:rPr lang="en-US" sz="800" err="1">
              <a:latin typeface="IBM Plex Mono" panose="020B0509050203000203" pitchFamily="49" charset="77"/>
            </a:rPr>
            <a:t>Puedes</a:t>
          </a:r>
          <a:r>
            <a:rPr lang="en-US" sz="800">
              <a:latin typeface="IBM Plex Mono" panose="020B0509050203000203" pitchFamily="49" charset="77"/>
            </a:rPr>
            <a:t> </a:t>
          </a:r>
          <a:r>
            <a:rPr lang="en-US" sz="800" err="1">
              <a:latin typeface="IBM Plex Mono" panose="020B0509050203000203" pitchFamily="49" charset="77"/>
            </a:rPr>
            <a:t>pensar</a:t>
          </a:r>
          <a:r>
            <a:rPr lang="en-US" sz="800">
              <a:latin typeface="IBM Plex Mono" panose="020B0509050203000203" pitchFamily="49" charset="77"/>
            </a:rPr>
            <a:t> </a:t>
          </a:r>
          <a:r>
            <a:rPr lang="en-US" sz="800" err="1">
              <a:latin typeface="IBM Plex Mono" panose="020B0509050203000203" pitchFamily="49" charset="77"/>
            </a:rPr>
            <a:t>en</a:t>
          </a:r>
          <a:r>
            <a:rPr lang="en-US" sz="800">
              <a:latin typeface="IBM Plex Mono" panose="020B0509050203000203" pitchFamily="49" charset="77"/>
            </a:rPr>
            <a:t> </a:t>
          </a:r>
          <a:r>
            <a:rPr lang="en-US" sz="800" err="1">
              <a:latin typeface="IBM Plex Mono" panose="020B0509050203000203" pitchFamily="49" charset="77"/>
            </a:rPr>
            <a:t>los</a:t>
          </a:r>
          <a:r>
            <a:rPr lang="en-US" sz="800">
              <a:latin typeface="IBM Plex Mono" panose="020B0509050203000203" pitchFamily="49" charset="77"/>
            </a:rPr>
            <a:t> </a:t>
          </a:r>
          <a:r>
            <a:rPr lang="en-US" sz="800" err="1">
              <a:latin typeface="IBM Plex Mono" panose="020B0509050203000203" pitchFamily="49" charset="77"/>
            </a:rPr>
            <a:t>contenedores</a:t>
          </a:r>
          <a:r>
            <a:rPr lang="en-US" sz="800">
              <a:latin typeface="IBM Plex Mono" panose="020B0509050203000203" pitchFamily="49" charset="77"/>
            </a:rPr>
            <a:t> </a:t>
          </a:r>
          <a:r>
            <a:rPr lang="en-US" sz="800" err="1">
              <a:latin typeface="IBM Plex Mono" panose="020B0509050203000203" pitchFamily="49" charset="77"/>
            </a:rPr>
            <a:t>como</a:t>
          </a:r>
          <a:r>
            <a:rPr lang="en-US" sz="800">
              <a:latin typeface="IBM Plex Mono" panose="020B0509050203000203" pitchFamily="49" charset="77"/>
            </a:rPr>
            <a:t> </a:t>
          </a:r>
          <a:r>
            <a:rPr lang="en-US" sz="800" err="1">
              <a:latin typeface="IBM Plex Mono" panose="020B0509050203000203" pitchFamily="49" charset="77"/>
            </a:rPr>
            <a:t>los</a:t>
          </a:r>
          <a:r>
            <a:rPr lang="en-US" sz="800">
              <a:latin typeface="IBM Plex Mono" panose="020B0509050203000203" pitchFamily="49" charset="77"/>
            </a:rPr>
            <a:t> </a:t>
          </a:r>
          <a:r>
            <a:rPr lang="en-US" sz="800" err="1">
              <a:latin typeface="IBM Plex Mono" panose="020B0509050203000203" pitchFamily="49" charset="77"/>
            </a:rPr>
            <a:t>temas</a:t>
          </a:r>
          <a:r>
            <a:rPr lang="en-US" sz="800">
              <a:latin typeface="IBM Plex Mono" panose="020B0509050203000203" pitchFamily="49" charset="77"/>
            </a:rPr>
            <a:t> </a:t>
          </a:r>
          <a:r>
            <a:rPr lang="en-US" sz="800" err="1">
              <a:latin typeface="IBM Plex Mono" panose="020B0509050203000203" pitchFamily="49" charset="77"/>
            </a:rPr>
            <a:t>principales</a:t>
          </a:r>
          <a:r>
            <a:rPr lang="en-US" sz="800">
              <a:latin typeface="IBM Plex Mono" panose="020B0509050203000203" pitchFamily="49" charset="77"/>
            </a:rPr>
            <a:t> de </a:t>
          </a:r>
          <a:r>
            <a:rPr lang="en-US" sz="800" err="1">
              <a:latin typeface="IBM Plex Mono" panose="020B0509050203000203" pitchFamily="49" charset="77"/>
            </a:rPr>
            <a:t>tu</a:t>
          </a:r>
          <a:r>
            <a:rPr lang="en-US" sz="800">
              <a:latin typeface="IBM Plex Mono" panose="020B0509050203000203" pitchFamily="49" charset="77"/>
            </a:rPr>
            <a:t> plan; </a:t>
          </a:r>
          <a:r>
            <a:rPr lang="en-US" sz="800" err="1">
              <a:latin typeface="IBM Plex Mono" panose="020B0509050203000203" pitchFamily="49" charset="77"/>
            </a:rPr>
            <a:t>categorías</a:t>
          </a:r>
          <a:r>
            <a:rPr lang="en-US" sz="800">
              <a:latin typeface="IBM Plex Mono" panose="020B0509050203000203" pitchFamily="49" charset="77"/>
            </a:rPr>
            <a:t> de alto </a:t>
          </a:r>
          <a:r>
            <a:rPr lang="en-US" sz="800" err="1">
              <a:latin typeface="IBM Plex Mono" panose="020B0509050203000203" pitchFamily="49" charset="77"/>
            </a:rPr>
            <a:t>nivel</a:t>
          </a:r>
          <a:r>
            <a:rPr lang="en-US" sz="800">
              <a:latin typeface="IBM Plex Mono" panose="020B0509050203000203" pitchFamily="49" charset="77"/>
            </a:rPr>
            <a:t> a las que se </a:t>
          </a:r>
          <a:r>
            <a:rPr lang="en-US" sz="800" err="1">
              <a:latin typeface="IBM Plex Mono" panose="020B0509050203000203" pitchFamily="49" charset="77"/>
            </a:rPr>
            <a:t>acumulan</a:t>
          </a:r>
          <a:r>
            <a:rPr lang="en-US" sz="800">
              <a:latin typeface="IBM Plex Mono" panose="020B0509050203000203" pitchFamily="49" charset="77"/>
            </a:rPr>
            <a:t> </a:t>
          </a:r>
          <a:r>
            <a:rPr lang="en-US" sz="800" err="1">
              <a:latin typeface="IBM Plex Mono" panose="020B0509050203000203" pitchFamily="49" charset="77"/>
            </a:rPr>
            <a:t>todos</a:t>
          </a:r>
          <a:r>
            <a:rPr lang="en-US" sz="800">
              <a:latin typeface="IBM Plex Mono" panose="020B0509050203000203" pitchFamily="49" charset="77"/>
            </a:rPr>
            <a:t> </a:t>
          </a:r>
          <a:r>
            <a:rPr lang="en-US" sz="800" err="1">
              <a:latin typeface="IBM Plex Mono" panose="020B0509050203000203" pitchFamily="49" charset="77"/>
            </a:rPr>
            <a:t>los</a:t>
          </a:r>
          <a:r>
            <a:rPr lang="en-US" sz="800">
              <a:latin typeface="IBM Plex Mono" panose="020B0509050203000203" pitchFamily="49" charset="77"/>
            </a:rPr>
            <a:t> </a:t>
          </a:r>
          <a:r>
            <a:rPr lang="en-US" sz="800" err="1">
              <a:latin typeface="IBM Plex Mono" panose="020B0509050203000203" pitchFamily="49" charset="77"/>
            </a:rPr>
            <a:t>demás</a:t>
          </a:r>
          <a:r>
            <a:rPr lang="en-US" sz="800">
              <a:latin typeface="IBM Plex Mono" panose="020B0509050203000203" pitchFamily="49" charset="77"/>
            </a:rPr>
            <a:t> </a:t>
          </a:r>
          <a:r>
            <a:rPr lang="en-US" sz="800" err="1">
              <a:latin typeface="IBM Plex Mono" panose="020B0509050203000203" pitchFamily="49" charset="77"/>
            </a:rPr>
            <a:t>elementos</a:t>
          </a:r>
          <a:r>
            <a:rPr lang="en-US" sz="800">
              <a:latin typeface="IBM Plex Mono" panose="020B0509050203000203" pitchFamily="49" charset="77"/>
            </a:rPr>
            <a:t> de la hoja de </a:t>
          </a:r>
          <a:r>
            <a:rPr lang="en-US" sz="800" err="1">
              <a:latin typeface="IBM Plex Mono" panose="020B0509050203000203" pitchFamily="49" charset="77"/>
            </a:rPr>
            <a:t>ruta</a:t>
          </a:r>
          <a:r>
            <a:rPr lang="en-US" sz="800">
              <a:latin typeface="IBM Plex Mono" panose="020B0509050203000203" pitchFamily="49" charset="77"/>
            </a:rPr>
            <a:t>.</a:t>
          </a:r>
        </a:p>
      </dgm:t>
    </dgm:pt>
    <dgm:pt modelId="{389A8506-D4B7-0442-BC94-51003D0F6589}" type="parTrans" cxnId="{DC68368A-90E0-B846-B5BE-1A7087913D9E}">
      <dgm:prSet/>
      <dgm:spPr/>
      <dgm:t>
        <a:bodyPr/>
        <a:lstStyle/>
        <a:p>
          <a:endParaRPr lang="en-US" sz="800">
            <a:latin typeface="IBM Plex Mono" panose="020B0509050203000203" pitchFamily="49" charset="77"/>
          </a:endParaRPr>
        </a:p>
      </dgm:t>
    </dgm:pt>
    <dgm:pt modelId="{E8CB8441-FB23-1640-8B53-1ADE5C779549}" type="sibTrans" cxnId="{DC68368A-90E0-B846-B5BE-1A7087913D9E}">
      <dgm:prSet/>
      <dgm:spPr/>
      <dgm:t>
        <a:bodyPr/>
        <a:lstStyle/>
        <a:p>
          <a:endParaRPr lang="en-US" sz="800">
            <a:latin typeface="IBM Plex Mono" panose="020B0509050203000203" pitchFamily="49" charset="77"/>
          </a:endParaRPr>
        </a:p>
      </dgm:t>
    </dgm:pt>
    <dgm:pt modelId="{A80E3C99-65C2-D042-A6B7-E60A020A069A}">
      <dgm:prSet phldrT="[Text]" custT="1"/>
      <dgm:spPr>
        <a:solidFill>
          <a:schemeClr val="accent4">
            <a:lumMod val="20000"/>
            <a:lumOff val="80000"/>
          </a:schemeClr>
        </a:solidFill>
        <a:ln>
          <a:noFill/>
        </a:ln>
      </dgm:spPr>
      <dgm:t>
        <a:bodyPr/>
        <a:lstStyle/>
        <a:p>
          <a:r>
            <a:rPr lang="en-US" sz="500">
              <a:latin typeface="IBM Plex Mono" panose="020B0509050203000203" pitchFamily="49" charset="77"/>
            </a:rPr>
            <a:t>Bars</a:t>
          </a:r>
        </a:p>
      </dgm:t>
    </dgm:pt>
    <dgm:pt modelId="{9492146F-947F-6D4B-A511-BB2C5DECDA4B}" type="parTrans" cxnId="{1D152D7A-2E0D-8948-B248-00E5C669144D}">
      <dgm:prSet/>
      <dgm:spPr/>
      <dgm:t>
        <a:bodyPr/>
        <a:lstStyle/>
        <a:p>
          <a:endParaRPr lang="en-US" sz="800">
            <a:latin typeface="IBM Plex Mono" panose="020B0509050203000203" pitchFamily="49" charset="77"/>
          </a:endParaRPr>
        </a:p>
      </dgm:t>
    </dgm:pt>
    <dgm:pt modelId="{F58E5783-BFEE-A641-8316-7DF73543BA07}" type="sibTrans" cxnId="{1D152D7A-2E0D-8948-B248-00E5C669144D}">
      <dgm:prSet/>
      <dgm:spPr/>
      <dgm:t>
        <a:bodyPr/>
        <a:lstStyle/>
        <a:p>
          <a:endParaRPr lang="en-US" sz="800">
            <a:latin typeface="IBM Plex Mono" panose="020B0509050203000203" pitchFamily="49" charset="77"/>
          </a:endParaRPr>
        </a:p>
      </dgm:t>
    </dgm:pt>
    <dgm:pt modelId="{2DBFFDFE-2D61-B44C-B0F3-32F8B55D537A}">
      <dgm:prSet phldrT="[Text]" custT="1"/>
      <dgm:spPr>
        <a:solidFill>
          <a:schemeClr val="accent5">
            <a:lumMod val="20000"/>
            <a:lumOff val="80000"/>
            <a:alpha val="90000"/>
          </a:schemeClr>
        </a:solidFill>
        <a:ln>
          <a:noFill/>
        </a:ln>
      </dgm:spPr>
      <dgm:t>
        <a:bodyPr/>
        <a:lstStyle/>
        <a:p>
          <a:pPr algn="just">
            <a:buNone/>
          </a:pPr>
          <a:r>
            <a:rPr lang="en-US" sz="800">
              <a:latin typeface="IBM Plex Mono" panose="020B0509050203000203" pitchFamily="49" charset="77"/>
            </a:rPr>
            <a:t>Son </a:t>
          </a:r>
          <a:r>
            <a:rPr lang="en-US" sz="800" err="1">
              <a:latin typeface="IBM Plex Mono" panose="020B0509050203000203" pitchFamily="49" charset="77"/>
            </a:rPr>
            <a:t>elementos</a:t>
          </a:r>
          <a:r>
            <a:rPr lang="en-US" sz="800">
              <a:latin typeface="IBM Plex Mono" panose="020B0509050203000203" pitchFamily="49" charset="77"/>
            </a:rPr>
            <a:t> de alto </a:t>
          </a:r>
          <a:r>
            <a:rPr lang="en-US" sz="800" err="1">
              <a:latin typeface="IBM Plex Mono" panose="020B0509050203000203" pitchFamily="49" charset="77"/>
            </a:rPr>
            <a:t>nivel</a:t>
          </a:r>
          <a:r>
            <a:rPr lang="en-US" sz="800">
              <a:latin typeface="IBM Plex Mono" panose="020B0509050203000203" pitchFamily="49" charset="77"/>
            </a:rPr>
            <a:t> </a:t>
          </a:r>
          <a:r>
            <a:rPr lang="en-US" sz="800" err="1">
              <a:latin typeface="IBM Plex Mono" panose="020B0509050203000203" pitchFamily="49" charset="77"/>
            </a:rPr>
            <a:t>agrupados</a:t>
          </a:r>
          <a:r>
            <a:rPr lang="en-US" sz="800">
              <a:latin typeface="IBM Plex Mono" panose="020B0509050203000203" pitchFamily="49" charset="77"/>
            </a:rPr>
            <a:t> bajo </a:t>
          </a:r>
          <a:r>
            <a:rPr lang="en-US" sz="800" err="1">
              <a:latin typeface="IBM Plex Mono" panose="020B0509050203000203" pitchFamily="49" charset="77"/>
            </a:rPr>
            <a:t>los</a:t>
          </a:r>
          <a:r>
            <a:rPr lang="en-US" sz="800">
              <a:latin typeface="IBM Plex Mono" panose="020B0509050203000203" pitchFamily="49" charset="77"/>
            </a:rPr>
            <a:t> </a:t>
          </a:r>
          <a:r>
            <a:rPr lang="en-US" sz="800" err="1">
              <a:latin typeface="IBM Plex Mono" panose="020B0509050203000203" pitchFamily="49" charset="77"/>
            </a:rPr>
            <a:t>contenedores</a:t>
          </a:r>
          <a:r>
            <a:rPr lang="en-US" sz="800">
              <a:latin typeface="IBM Plex Mono" panose="020B0509050203000203" pitchFamily="49" charset="77"/>
            </a:rPr>
            <a:t> </a:t>
          </a:r>
          <a:r>
            <a:rPr lang="en-US" sz="800" err="1">
              <a:latin typeface="IBM Plex Mono" panose="020B0509050203000203" pitchFamily="49" charset="77"/>
            </a:rPr>
            <a:t>correspondientes</a:t>
          </a:r>
          <a:r>
            <a:rPr lang="en-US" sz="800">
              <a:latin typeface="IBM Plex Mono" panose="020B0509050203000203" pitchFamily="49" charset="77"/>
            </a:rPr>
            <a:t>. </a:t>
          </a:r>
          <a:r>
            <a:rPr lang="en-US" sz="800" err="1">
              <a:latin typeface="IBM Plex Mono" panose="020B0509050203000203" pitchFamily="49" charset="77"/>
            </a:rPr>
            <a:t>Estos</a:t>
          </a:r>
          <a:r>
            <a:rPr lang="en-US" sz="800">
              <a:latin typeface="IBM Plex Mono" panose="020B0509050203000203" pitchFamily="49" charset="77"/>
            </a:rPr>
            <a:t> </a:t>
          </a:r>
          <a:r>
            <a:rPr lang="en-US" sz="800" err="1">
              <a:latin typeface="IBM Plex Mono" panose="020B0509050203000203" pitchFamily="49" charset="77"/>
            </a:rPr>
            <a:t>elementos</a:t>
          </a:r>
          <a:r>
            <a:rPr lang="en-US" sz="800">
              <a:latin typeface="IBM Plex Mono" panose="020B0509050203000203" pitchFamily="49" charset="77"/>
            </a:rPr>
            <a:t> </a:t>
          </a:r>
          <a:r>
            <a:rPr lang="en-US" sz="800" err="1">
              <a:latin typeface="IBM Plex Mono" panose="020B0509050203000203" pitchFamily="49" charset="77"/>
            </a:rPr>
            <a:t>pueden</a:t>
          </a:r>
          <a:r>
            <a:rPr lang="en-US" sz="800">
              <a:latin typeface="IBM Plex Mono" panose="020B0509050203000203" pitchFamily="49" charset="77"/>
            </a:rPr>
            <a:t> </a:t>
          </a:r>
          <a:r>
            <a:rPr lang="en-US" sz="800" err="1">
              <a:latin typeface="IBM Plex Mono" panose="020B0509050203000203" pitchFamily="49" charset="77"/>
            </a:rPr>
            <a:t>representar</a:t>
          </a:r>
          <a:r>
            <a:rPr lang="en-US" sz="800">
              <a:latin typeface="IBM Plex Mono" panose="020B0509050203000203" pitchFamily="49" charset="77"/>
            </a:rPr>
            <a:t> </a:t>
          </a:r>
          <a:r>
            <a:rPr lang="en-US" sz="800" err="1">
              <a:latin typeface="IBM Plex Mono" panose="020B0509050203000203" pitchFamily="49" charset="77"/>
            </a:rPr>
            <a:t>cualquier</a:t>
          </a:r>
          <a:r>
            <a:rPr lang="en-US" sz="800">
              <a:latin typeface="IBM Plex Mono" panose="020B0509050203000203" pitchFamily="49" charset="77"/>
            </a:rPr>
            <a:t> </a:t>
          </a:r>
          <a:r>
            <a:rPr lang="en-US" sz="800" err="1">
              <a:latin typeface="IBM Plex Mono" panose="020B0509050203000203" pitchFamily="49" charset="77"/>
            </a:rPr>
            <a:t>cosa</a:t>
          </a:r>
          <a:r>
            <a:rPr lang="en-US" sz="800">
              <a:latin typeface="IBM Plex Mono" panose="020B0509050203000203" pitchFamily="49" charset="77"/>
            </a:rPr>
            <a:t> para </a:t>
          </a:r>
          <a:r>
            <a:rPr lang="en-US" sz="800" err="1">
              <a:latin typeface="IBM Plex Mono" panose="020B0509050203000203" pitchFamily="49" charset="77"/>
            </a:rPr>
            <a:t>su</a:t>
          </a:r>
          <a:r>
            <a:rPr lang="en-US" sz="800">
              <a:latin typeface="IBM Plex Mono" panose="020B0509050203000203" pitchFamily="49" charset="77"/>
            </a:rPr>
            <a:t> </a:t>
          </a:r>
          <a:r>
            <a:rPr lang="en-US" sz="800" err="1">
              <a:latin typeface="IBM Plex Mono" panose="020B0509050203000203" pitchFamily="49" charset="77"/>
            </a:rPr>
            <a:t>producto</a:t>
          </a:r>
          <a:r>
            <a:rPr lang="en-US" sz="800">
              <a:latin typeface="IBM Plex Mono" panose="020B0509050203000203" pitchFamily="49" charset="77"/>
            </a:rPr>
            <a:t>, </a:t>
          </a:r>
          <a:r>
            <a:rPr lang="en-US" sz="800" err="1">
              <a:latin typeface="IBM Plex Mono" panose="020B0509050203000203" pitchFamily="49" charset="77"/>
            </a:rPr>
            <a:t>pero</a:t>
          </a:r>
          <a:r>
            <a:rPr lang="en-US" sz="800">
              <a:latin typeface="IBM Plex Mono" panose="020B0509050203000203" pitchFamily="49" charset="77"/>
            </a:rPr>
            <a:t> </a:t>
          </a:r>
          <a:r>
            <a:rPr lang="en-US" sz="800" err="1">
              <a:latin typeface="IBM Plex Mono" panose="020B0509050203000203" pitchFamily="49" charset="77"/>
            </a:rPr>
            <a:t>puede</a:t>
          </a:r>
          <a:r>
            <a:rPr lang="en-US" sz="800">
              <a:latin typeface="IBM Plex Mono" panose="020B0509050203000203" pitchFamily="49" charset="77"/>
            </a:rPr>
            <a:t> </a:t>
          </a:r>
          <a:r>
            <a:rPr lang="en-US" sz="800" err="1">
              <a:latin typeface="IBM Plex Mono" panose="020B0509050203000203" pitchFamily="49" charset="77"/>
            </a:rPr>
            <a:t>considerarlos</a:t>
          </a:r>
          <a:r>
            <a:rPr lang="en-US" sz="800">
              <a:latin typeface="IBM Plex Mono" panose="020B0509050203000203" pitchFamily="49" charset="77"/>
            </a:rPr>
            <a:t> </a:t>
          </a:r>
          <a:r>
            <a:rPr lang="en-US" sz="800" err="1">
              <a:latin typeface="IBM Plex Mono" panose="020B0509050203000203" pitchFamily="49" charset="77"/>
            </a:rPr>
            <a:t>como</a:t>
          </a:r>
          <a:r>
            <a:rPr lang="en-US" sz="800">
              <a:latin typeface="IBM Plex Mono" panose="020B0509050203000203" pitchFamily="49" charset="77"/>
            </a:rPr>
            <a:t> </a:t>
          </a:r>
          <a:r>
            <a:rPr lang="en-US" sz="800" err="1">
              <a:latin typeface="IBM Plex Mono" panose="020B0509050203000203" pitchFamily="49" charset="77"/>
            </a:rPr>
            <a:t>iniciativas</a:t>
          </a:r>
          <a:r>
            <a:rPr lang="en-US" sz="800">
              <a:latin typeface="IBM Plex Mono" panose="020B0509050203000203" pitchFamily="49" charset="77"/>
            </a:rPr>
            <a:t> que se </a:t>
          </a:r>
          <a:r>
            <a:rPr lang="en-US" sz="800" err="1">
              <a:latin typeface="IBM Plex Mono" panose="020B0509050203000203" pitchFamily="49" charset="77"/>
            </a:rPr>
            <a:t>resumen</a:t>
          </a:r>
          <a:r>
            <a:rPr lang="en-US" sz="800">
              <a:latin typeface="IBM Plex Mono" panose="020B0509050203000203" pitchFamily="49" charset="77"/>
            </a:rPr>
            <a:t> </a:t>
          </a:r>
          <a:r>
            <a:rPr lang="en-US" sz="800" err="1">
              <a:latin typeface="IBM Plex Mono" panose="020B0509050203000203" pitchFamily="49" charset="77"/>
            </a:rPr>
            <a:t>en</a:t>
          </a:r>
          <a:r>
            <a:rPr lang="en-US" sz="800">
              <a:latin typeface="IBM Plex Mono" panose="020B0509050203000203" pitchFamily="49" charset="77"/>
            </a:rPr>
            <a:t> un </a:t>
          </a:r>
          <a:r>
            <a:rPr lang="en-US" sz="800" err="1">
              <a:latin typeface="IBM Plex Mono" panose="020B0509050203000203" pitchFamily="49" charset="77"/>
            </a:rPr>
            <a:t>tema</a:t>
          </a:r>
          <a:r>
            <a:rPr lang="en-US" sz="800">
              <a:latin typeface="IBM Plex Mono" panose="020B0509050203000203" pitchFamily="49" charset="77"/>
            </a:rPr>
            <a:t> </a:t>
          </a:r>
          <a:r>
            <a:rPr lang="en-US" sz="800" err="1">
              <a:latin typeface="IBM Plex Mono" panose="020B0509050203000203" pitchFamily="49" charset="77"/>
            </a:rPr>
            <a:t>determinado</a:t>
          </a:r>
          <a:r>
            <a:rPr lang="en-US" sz="800">
              <a:latin typeface="IBM Plex Mono" panose="020B0509050203000203" pitchFamily="49" charset="77"/>
            </a:rPr>
            <a:t> del roadmap.</a:t>
          </a:r>
        </a:p>
      </dgm:t>
    </dgm:pt>
    <dgm:pt modelId="{B0D936A4-EEEB-9E42-9970-BE7E42CEC040}" type="parTrans" cxnId="{C6136208-6B76-0646-A4B9-A02BF95D0EF4}">
      <dgm:prSet/>
      <dgm:spPr/>
      <dgm:t>
        <a:bodyPr/>
        <a:lstStyle/>
        <a:p>
          <a:endParaRPr lang="en-US" sz="800">
            <a:latin typeface="IBM Plex Mono" panose="020B0509050203000203" pitchFamily="49" charset="77"/>
          </a:endParaRPr>
        </a:p>
      </dgm:t>
    </dgm:pt>
    <dgm:pt modelId="{D872A916-64B6-744C-AC1A-9145910DDB13}" type="sibTrans" cxnId="{C6136208-6B76-0646-A4B9-A02BF95D0EF4}">
      <dgm:prSet/>
      <dgm:spPr/>
      <dgm:t>
        <a:bodyPr/>
        <a:lstStyle/>
        <a:p>
          <a:endParaRPr lang="en-US" sz="800">
            <a:latin typeface="IBM Plex Mono" panose="020B0509050203000203" pitchFamily="49" charset="77"/>
          </a:endParaRPr>
        </a:p>
      </dgm:t>
    </dgm:pt>
    <dgm:pt modelId="{901E59AF-C6AF-A146-B2A7-53200B310F6C}">
      <dgm:prSet phldrT="[Text]" custT="1"/>
      <dgm:spPr>
        <a:solidFill>
          <a:schemeClr val="accent4">
            <a:lumMod val="20000"/>
            <a:lumOff val="80000"/>
          </a:schemeClr>
        </a:solidFill>
        <a:ln>
          <a:noFill/>
        </a:ln>
      </dgm:spPr>
      <dgm:t>
        <a:bodyPr/>
        <a:lstStyle/>
        <a:p>
          <a:r>
            <a:rPr lang="en-US" sz="500">
              <a:latin typeface="IBM Plex Mono" panose="020B0509050203000203" pitchFamily="49" charset="77"/>
            </a:rPr>
            <a:t>Timelines and Dates</a:t>
          </a:r>
        </a:p>
      </dgm:t>
    </dgm:pt>
    <dgm:pt modelId="{0A09C1AA-05E8-2C4E-8808-4F7C5A6DBD78}" type="parTrans" cxnId="{08C65745-E179-0049-A14B-4E8E3C563A6A}">
      <dgm:prSet/>
      <dgm:spPr/>
      <dgm:t>
        <a:bodyPr/>
        <a:lstStyle/>
        <a:p>
          <a:endParaRPr lang="en-US" sz="800">
            <a:latin typeface="IBM Plex Mono" panose="020B0509050203000203" pitchFamily="49" charset="77"/>
          </a:endParaRPr>
        </a:p>
      </dgm:t>
    </dgm:pt>
    <dgm:pt modelId="{7885F931-379F-5F44-B545-A9F2D3124C4C}" type="sibTrans" cxnId="{08C65745-E179-0049-A14B-4E8E3C563A6A}">
      <dgm:prSet/>
      <dgm:spPr/>
      <dgm:t>
        <a:bodyPr/>
        <a:lstStyle/>
        <a:p>
          <a:endParaRPr lang="en-US" sz="800">
            <a:latin typeface="IBM Plex Mono" panose="020B0509050203000203" pitchFamily="49" charset="77"/>
          </a:endParaRPr>
        </a:p>
      </dgm:t>
    </dgm:pt>
    <dgm:pt modelId="{3E998A58-3D42-DF49-A2CA-CF5161D9645D}">
      <dgm:prSet phldrT="[Text]" custT="1"/>
      <dgm:spPr>
        <a:solidFill>
          <a:schemeClr val="accent5">
            <a:lumMod val="20000"/>
            <a:lumOff val="80000"/>
            <a:alpha val="90000"/>
          </a:schemeClr>
        </a:solidFill>
        <a:ln>
          <a:noFill/>
        </a:ln>
      </dgm:spPr>
      <dgm:t>
        <a:bodyPr/>
        <a:lstStyle/>
        <a:p>
          <a:pPr algn="just">
            <a:buNone/>
          </a:pPr>
          <a:r>
            <a:rPr lang="en-US" sz="800">
              <a:latin typeface="IBM Plex Mono" panose="020B0509050203000203" pitchFamily="49" charset="77"/>
            </a:rPr>
            <a:t>Por </a:t>
          </a:r>
          <a:r>
            <a:rPr lang="en-US" sz="800" err="1">
              <a:latin typeface="IBM Plex Mono" panose="020B0509050203000203" pitchFamily="49" charset="77"/>
            </a:rPr>
            <a:t>diversas</a:t>
          </a:r>
          <a:r>
            <a:rPr lang="en-US" sz="800">
              <a:latin typeface="IBM Plex Mono" panose="020B0509050203000203" pitchFamily="49" charset="77"/>
            </a:rPr>
            <a:t> </a:t>
          </a:r>
          <a:r>
            <a:rPr lang="en-US" sz="800" err="1">
              <a:latin typeface="IBM Plex Mono" panose="020B0509050203000203" pitchFamily="49" charset="77"/>
            </a:rPr>
            <a:t>razones</a:t>
          </a:r>
          <a:r>
            <a:rPr lang="en-US" sz="800">
              <a:latin typeface="IBM Plex Mono" panose="020B0509050203000203" pitchFamily="49" charset="77"/>
            </a:rPr>
            <a:t>, a </a:t>
          </a:r>
          <a:r>
            <a:rPr lang="en-US" sz="800" err="1">
              <a:latin typeface="IBM Plex Mono" panose="020B0509050203000203" pitchFamily="49" charset="77"/>
            </a:rPr>
            <a:t>veces</a:t>
          </a:r>
          <a:r>
            <a:rPr lang="en-US" sz="800">
              <a:latin typeface="IBM Plex Mono" panose="020B0509050203000203" pitchFamily="49" charset="77"/>
            </a:rPr>
            <a:t> es </a:t>
          </a:r>
          <a:r>
            <a:rPr lang="en-US" sz="800" err="1">
              <a:latin typeface="IBM Plex Mono" panose="020B0509050203000203" pitchFamily="49" charset="77"/>
            </a:rPr>
            <a:t>aconsejable</a:t>
          </a:r>
          <a:r>
            <a:rPr lang="en-US" sz="800">
              <a:latin typeface="IBM Plex Mono" panose="020B0509050203000203" pitchFamily="49" charset="77"/>
            </a:rPr>
            <a:t> que </a:t>
          </a:r>
          <a:r>
            <a:rPr lang="en-US" sz="800" err="1">
              <a:latin typeface="IBM Plex Mono" panose="020B0509050203000203" pitchFamily="49" charset="77"/>
            </a:rPr>
            <a:t>su</a:t>
          </a:r>
          <a:r>
            <a:rPr lang="en-US" sz="800">
              <a:latin typeface="IBM Plex Mono" panose="020B0509050203000203" pitchFamily="49" charset="77"/>
            </a:rPr>
            <a:t> hoja de </a:t>
          </a:r>
          <a:r>
            <a:rPr lang="en-US" sz="800" err="1">
              <a:latin typeface="IBM Plex Mono" panose="020B0509050203000203" pitchFamily="49" charset="77"/>
            </a:rPr>
            <a:t>ruta</a:t>
          </a:r>
          <a:r>
            <a:rPr lang="en-US" sz="800">
              <a:latin typeface="IBM Plex Mono" panose="020B0509050203000203" pitchFamily="49" charset="77"/>
            </a:rPr>
            <a:t> </a:t>
          </a:r>
          <a:r>
            <a:rPr lang="en-US" sz="800" err="1">
              <a:latin typeface="IBM Plex Mono" panose="020B0509050203000203" pitchFamily="49" charset="77"/>
            </a:rPr>
            <a:t>excluya</a:t>
          </a:r>
          <a:r>
            <a:rPr lang="en-US" sz="800">
              <a:latin typeface="IBM Plex Mono" panose="020B0509050203000203" pitchFamily="49" charset="77"/>
            </a:rPr>
            <a:t> </a:t>
          </a:r>
          <a:r>
            <a:rPr lang="en-US" sz="800" err="1">
              <a:latin typeface="IBM Plex Mono" panose="020B0509050203000203" pitchFamily="49" charset="77"/>
            </a:rPr>
            <a:t>fechas</a:t>
          </a:r>
          <a:r>
            <a:rPr lang="en-US" sz="800">
              <a:latin typeface="IBM Plex Mono" panose="020B0509050203000203" pitchFamily="49" charset="77"/>
            </a:rPr>
            <a:t> </a:t>
          </a:r>
          <a:r>
            <a:rPr lang="en-US" sz="800" err="1">
              <a:latin typeface="IBM Plex Mono" panose="020B0509050203000203" pitchFamily="49" charset="77"/>
            </a:rPr>
            <a:t>específicas</a:t>
          </a:r>
          <a:r>
            <a:rPr lang="en-US" sz="800">
              <a:latin typeface="IBM Plex Mono" panose="020B0509050203000203" pitchFamily="49" charset="77"/>
            </a:rPr>
            <a:t> o </a:t>
          </a:r>
          <a:r>
            <a:rPr lang="en-US" sz="800" err="1">
              <a:latin typeface="IBM Plex Mono" panose="020B0509050203000203" pitchFamily="49" charset="77"/>
            </a:rPr>
            <a:t>muestre</a:t>
          </a:r>
          <a:r>
            <a:rPr lang="en-US" sz="800">
              <a:latin typeface="IBM Plex Mono" panose="020B0509050203000203" pitchFamily="49" charset="77"/>
            </a:rPr>
            <a:t> </a:t>
          </a:r>
          <a:r>
            <a:rPr lang="en-US" sz="800" err="1">
              <a:latin typeface="IBM Plex Mono" panose="020B0509050203000203" pitchFamily="49" charset="77"/>
            </a:rPr>
            <a:t>fechas</a:t>
          </a:r>
          <a:r>
            <a:rPr lang="en-US" sz="800">
              <a:latin typeface="IBM Plex Mono" panose="020B0509050203000203" pitchFamily="49" charset="77"/>
            </a:rPr>
            <a:t> </a:t>
          </a:r>
          <a:r>
            <a:rPr lang="en-US" sz="800" err="1">
              <a:latin typeface="IBM Plex Mono" panose="020B0509050203000203" pitchFamily="49" charset="77"/>
            </a:rPr>
            <a:t>límite</a:t>
          </a:r>
          <a:r>
            <a:rPr lang="en-US" sz="800">
              <a:latin typeface="IBM Plex Mono" panose="020B0509050203000203" pitchFamily="49" charset="77"/>
            </a:rPr>
            <a:t> solo para </a:t>
          </a:r>
          <a:r>
            <a:rPr lang="en-US" sz="800" err="1">
              <a:latin typeface="IBM Plex Mono" panose="020B0509050203000203" pitchFamily="49" charset="77"/>
            </a:rPr>
            <a:t>iniciativas</a:t>
          </a:r>
          <a:r>
            <a:rPr lang="en-US" sz="800">
              <a:latin typeface="IBM Plex Mono" panose="020B0509050203000203" pitchFamily="49" charset="77"/>
            </a:rPr>
            <a:t> </a:t>
          </a:r>
          <a:r>
            <a:rPr lang="en-US" sz="800" err="1">
              <a:latin typeface="IBM Plex Mono" panose="020B0509050203000203" pitchFamily="49" charset="77"/>
            </a:rPr>
            <a:t>específicas</a:t>
          </a:r>
          <a:endParaRPr lang="en-US" sz="800">
            <a:latin typeface="IBM Plex Mono" panose="020B0509050203000203" pitchFamily="49" charset="77"/>
          </a:endParaRPr>
        </a:p>
      </dgm:t>
    </dgm:pt>
    <dgm:pt modelId="{865BC759-E98E-344F-8B0E-34923FDFCB65}" type="parTrans" cxnId="{7ADB3717-C012-CB44-852F-0AAFCC6052A0}">
      <dgm:prSet/>
      <dgm:spPr/>
      <dgm:t>
        <a:bodyPr/>
        <a:lstStyle/>
        <a:p>
          <a:endParaRPr lang="en-US" sz="800">
            <a:latin typeface="IBM Plex Mono" panose="020B0509050203000203" pitchFamily="49" charset="77"/>
          </a:endParaRPr>
        </a:p>
      </dgm:t>
    </dgm:pt>
    <dgm:pt modelId="{4F692483-9F44-EA4E-8B6C-BBA0A79B870E}" type="sibTrans" cxnId="{7ADB3717-C012-CB44-852F-0AAFCC6052A0}">
      <dgm:prSet/>
      <dgm:spPr/>
      <dgm:t>
        <a:bodyPr/>
        <a:lstStyle/>
        <a:p>
          <a:endParaRPr lang="en-US" sz="800">
            <a:latin typeface="IBM Plex Mono" panose="020B0509050203000203" pitchFamily="49" charset="77"/>
          </a:endParaRPr>
        </a:p>
      </dgm:t>
    </dgm:pt>
    <dgm:pt modelId="{8A3800BC-2C59-5449-B957-B06595E600F7}">
      <dgm:prSet phldrT="[Text]" custT="1"/>
      <dgm:spPr>
        <a:solidFill>
          <a:schemeClr val="accent4">
            <a:lumMod val="20000"/>
            <a:lumOff val="80000"/>
          </a:schemeClr>
        </a:solidFill>
        <a:ln>
          <a:noFill/>
        </a:ln>
      </dgm:spPr>
      <dgm:t>
        <a:bodyPr/>
        <a:lstStyle/>
        <a:p>
          <a:r>
            <a:rPr lang="en-US" sz="500">
              <a:latin typeface="IBM Plex Mono" panose="020B0509050203000203" pitchFamily="49" charset="77"/>
            </a:rPr>
            <a:t>*Legends</a:t>
          </a:r>
        </a:p>
      </dgm:t>
    </dgm:pt>
    <dgm:pt modelId="{B8C83FFF-2408-2B48-BC26-F1CC46EA8472}" type="parTrans" cxnId="{1BD48823-9F76-F04C-AF45-C4D4CFBC898A}">
      <dgm:prSet/>
      <dgm:spPr/>
      <dgm:t>
        <a:bodyPr/>
        <a:lstStyle/>
        <a:p>
          <a:endParaRPr lang="en-US" sz="800">
            <a:latin typeface="IBM Plex Mono" panose="020B0509050203000203" pitchFamily="49" charset="77"/>
          </a:endParaRPr>
        </a:p>
      </dgm:t>
    </dgm:pt>
    <dgm:pt modelId="{72B01F31-4AE5-D745-B8A5-721E0D716DE4}" type="sibTrans" cxnId="{1BD48823-9F76-F04C-AF45-C4D4CFBC898A}">
      <dgm:prSet/>
      <dgm:spPr/>
      <dgm:t>
        <a:bodyPr/>
        <a:lstStyle/>
        <a:p>
          <a:endParaRPr lang="en-US" sz="800">
            <a:latin typeface="IBM Plex Mono" panose="020B0509050203000203" pitchFamily="49" charset="77"/>
          </a:endParaRPr>
        </a:p>
      </dgm:t>
    </dgm:pt>
    <dgm:pt modelId="{6901B37E-FB66-9142-93B0-426CD357C98A}">
      <dgm:prSet phldrT="[Text]" custT="1"/>
      <dgm:spPr>
        <a:solidFill>
          <a:schemeClr val="accent5">
            <a:lumMod val="20000"/>
            <a:lumOff val="80000"/>
            <a:alpha val="90000"/>
          </a:schemeClr>
        </a:solidFill>
        <a:ln>
          <a:noFill/>
        </a:ln>
      </dgm:spPr>
      <dgm:t>
        <a:bodyPr/>
        <a:lstStyle/>
        <a:p>
          <a:pPr algn="just">
            <a:buNone/>
          </a:pPr>
          <a:r>
            <a:rPr lang="en-US" sz="800" err="1">
              <a:latin typeface="IBM Plex Mono" panose="020B0509050203000203" pitchFamily="49" charset="77"/>
            </a:rPr>
            <a:t>Determinar</a:t>
          </a:r>
          <a:r>
            <a:rPr lang="en-US" sz="800">
              <a:latin typeface="IBM Plex Mono" panose="020B0509050203000203" pitchFamily="49" charset="77"/>
            </a:rPr>
            <a:t> </a:t>
          </a:r>
          <a:r>
            <a:rPr lang="en-US" sz="800" err="1">
              <a:latin typeface="IBM Plex Mono" panose="020B0509050203000203" pitchFamily="49" charset="77"/>
            </a:rPr>
            <a:t>qué</a:t>
          </a:r>
          <a:r>
            <a:rPr lang="en-US" sz="800">
              <a:latin typeface="IBM Plex Mono" panose="020B0509050203000203" pitchFamily="49" charset="77"/>
            </a:rPr>
            <a:t> </a:t>
          </a:r>
          <a:r>
            <a:rPr lang="en-US" sz="800" err="1">
              <a:latin typeface="IBM Plex Mono" panose="020B0509050203000203" pitchFamily="49" charset="77"/>
            </a:rPr>
            <a:t>leyendas</a:t>
          </a:r>
          <a:r>
            <a:rPr lang="en-US" sz="800">
              <a:latin typeface="IBM Plex Mono" panose="020B0509050203000203" pitchFamily="49" charset="77"/>
            </a:rPr>
            <a:t> </a:t>
          </a:r>
          <a:r>
            <a:rPr lang="en-US" sz="800" err="1">
              <a:latin typeface="IBM Plex Mono" panose="020B0509050203000203" pitchFamily="49" charset="77"/>
            </a:rPr>
            <a:t>mostrar</a:t>
          </a:r>
          <a:r>
            <a:rPr lang="en-US" sz="800">
              <a:latin typeface="IBM Plex Mono" panose="020B0509050203000203" pitchFamily="49" charset="77"/>
            </a:rPr>
            <a:t> es </a:t>
          </a:r>
          <a:r>
            <a:rPr lang="en-US" sz="800" err="1">
              <a:latin typeface="IBM Plex Mono" panose="020B0509050203000203" pitchFamily="49" charset="77"/>
            </a:rPr>
            <a:t>una</a:t>
          </a:r>
          <a:r>
            <a:rPr lang="en-US" sz="800">
              <a:latin typeface="IBM Plex Mono" panose="020B0509050203000203" pitchFamily="49" charset="77"/>
            </a:rPr>
            <a:t> </a:t>
          </a:r>
          <a:r>
            <a:rPr lang="en-US" sz="800" err="1">
              <a:latin typeface="IBM Plex Mono" panose="020B0509050203000203" pitchFamily="49" charset="77"/>
            </a:rPr>
            <a:t>parte</a:t>
          </a:r>
          <a:r>
            <a:rPr lang="en-US" sz="800">
              <a:latin typeface="IBM Plex Mono" panose="020B0509050203000203" pitchFamily="49" charset="77"/>
            </a:rPr>
            <a:t> </a:t>
          </a:r>
          <a:r>
            <a:rPr lang="en-US" sz="800" err="1">
              <a:latin typeface="IBM Plex Mono" panose="020B0509050203000203" pitchFamily="49" charset="77"/>
            </a:rPr>
            <a:t>importante</a:t>
          </a:r>
          <a:r>
            <a:rPr lang="en-US" sz="800">
              <a:latin typeface="IBM Plex Mono" panose="020B0509050203000203" pitchFamily="49" charset="77"/>
            </a:rPr>
            <a:t> para </a:t>
          </a:r>
          <a:r>
            <a:rPr lang="en-US" sz="800" err="1">
              <a:latin typeface="IBM Plex Mono" panose="020B0509050203000203" pitchFamily="49" charset="77"/>
            </a:rPr>
            <a:t>convertir</a:t>
          </a:r>
          <a:r>
            <a:rPr lang="en-US" sz="800">
              <a:latin typeface="IBM Plex Mono" panose="020B0509050203000203" pitchFamily="49" charset="77"/>
            </a:rPr>
            <a:t> </a:t>
          </a:r>
          <a:r>
            <a:rPr lang="en-US" sz="800" err="1">
              <a:latin typeface="IBM Plex Mono" panose="020B0509050203000203" pitchFamily="49" charset="77"/>
            </a:rPr>
            <a:t>el</a:t>
          </a:r>
          <a:r>
            <a:rPr lang="en-US" sz="800">
              <a:latin typeface="IBM Plex Mono" panose="020B0509050203000203" pitchFamily="49" charset="77"/>
            </a:rPr>
            <a:t> roadmap </a:t>
          </a:r>
          <a:r>
            <a:rPr lang="en-US" sz="800" err="1">
              <a:latin typeface="IBM Plex Mono" panose="020B0509050203000203" pitchFamily="49" charset="77"/>
            </a:rPr>
            <a:t>en</a:t>
          </a:r>
          <a:r>
            <a:rPr lang="en-US" sz="800">
              <a:latin typeface="IBM Plex Mono" panose="020B0509050203000203" pitchFamily="49" charset="77"/>
            </a:rPr>
            <a:t> </a:t>
          </a:r>
          <a:r>
            <a:rPr lang="en-US" sz="800" err="1">
              <a:latin typeface="IBM Plex Mono" panose="020B0509050203000203" pitchFamily="49" charset="77"/>
            </a:rPr>
            <a:t>una</a:t>
          </a:r>
          <a:r>
            <a:rPr lang="en-US" sz="800">
              <a:latin typeface="IBM Plex Mono" panose="020B0509050203000203" pitchFamily="49" charset="77"/>
            </a:rPr>
            <a:t> </a:t>
          </a:r>
          <a:r>
            <a:rPr lang="en-US" sz="800" err="1">
              <a:latin typeface="IBM Plex Mono" panose="020B0509050203000203" pitchFamily="49" charset="77"/>
            </a:rPr>
            <a:t>poderosa</a:t>
          </a:r>
          <a:r>
            <a:rPr lang="en-US" sz="800">
              <a:latin typeface="IBM Plex Mono" panose="020B0509050203000203" pitchFamily="49" charset="77"/>
            </a:rPr>
            <a:t> </a:t>
          </a:r>
          <a:r>
            <a:rPr lang="en-US" sz="800" err="1">
              <a:latin typeface="IBM Plex Mono" panose="020B0509050203000203" pitchFamily="49" charset="77"/>
            </a:rPr>
            <a:t>herramienta</a:t>
          </a:r>
          <a:r>
            <a:rPr lang="en-US" sz="800">
              <a:latin typeface="IBM Plex Mono" panose="020B0509050203000203" pitchFamily="49" charset="77"/>
            </a:rPr>
            <a:t> de </a:t>
          </a:r>
          <a:r>
            <a:rPr lang="en-US" sz="800" err="1">
              <a:latin typeface="IBM Plex Mono" panose="020B0509050203000203" pitchFamily="49" charset="77"/>
            </a:rPr>
            <a:t>comunicación</a:t>
          </a:r>
          <a:r>
            <a:rPr lang="en-US" sz="800">
              <a:latin typeface="IBM Plex Mono" panose="020B0509050203000203" pitchFamily="49" charset="77"/>
            </a:rPr>
            <a:t>.</a:t>
          </a:r>
        </a:p>
      </dgm:t>
    </dgm:pt>
    <dgm:pt modelId="{4B24C036-5F94-DF49-98A4-D91856C7E195}" type="parTrans" cxnId="{3C592439-1FDF-0245-97A2-E72269A8B0BF}">
      <dgm:prSet/>
      <dgm:spPr/>
      <dgm:t>
        <a:bodyPr/>
        <a:lstStyle/>
        <a:p>
          <a:endParaRPr lang="en-US" sz="800">
            <a:latin typeface="IBM Plex Mono" panose="020B0509050203000203" pitchFamily="49" charset="77"/>
          </a:endParaRPr>
        </a:p>
      </dgm:t>
    </dgm:pt>
    <dgm:pt modelId="{6284E4D9-B970-5A49-B04E-06E2827FE76E}" type="sibTrans" cxnId="{3C592439-1FDF-0245-97A2-E72269A8B0BF}">
      <dgm:prSet/>
      <dgm:spPr/>
      <dgm:t>
        <a:bodyPr/>
        <a:lstStyle/>
        <a:p>
          <a:endParaRPr lang="en-US" sz="800">
            <a:latin typeface="IBM Plex Mono" panose="020B0509050203000203" pitchFamily="49" charset="77"/>
          </a:endParaRPr>
        </a:p>
      </dgm:t>
    </dgm:pt>
    <dgm:pt modelId="{595441D4-8CF9-214E-A8DF-13A2790B2425}">
      <dgm:prSet phldrT="[Text]" custT="1"/>
      <dgm:spPr>
        <a:solidFill>
          <a:schemeClr val="accent4">
            <a:lumMod val="20000"/>
            <a:lumOff val="80000"/>
          </a:schemeClr>
        </a:solidFill>
        <a:ln>
          <a:noFill/>
        </a:ln>
      </dgm:spPr>
      <dgm:t>
        <a:bodyPr/>
        <a:lstStyle/>
        <a:p>
          <a:r>
            <a:rPr lang="en-US" sz="500">
              <a:latin typeface="IBM Plex Mono" panose="020B0509050203000203" pitchFamily="49" charset="77"/>
            </a:rPr>
            <a:t>Connections</a:t>
          </a:r>
        </a:p>
      </dgm:t>
    </dgm:pt>
    <dgm:pt modelId="{CD2109A2-58B7-D449-BCEE-5C9867D5C25B}" type="parTrans" cxnId="{53CC9621-5B8C-8D42-8212-18A2A6818D99}">
      <dgm:prSet/>
      <dgm:spPr/>
      <dgm:t>
        <a:bodyPr/>
        <a:lstStyle/>
        <a:p>
          <a:endParaRPr lang="en-US" sz="800">
            <a:latin typeface="IBM Plex Mono" panose="020B0509050203000203" pitchFamily="49" charset="77"/>
          </a:endParaRPr>
        </a:p>
      </dgm:t>
    </dgm:pt>
    <dgm:pt modelId="{259D2214-42AE-2247-B079-941AF3415499}" type="sibTrans" cxnId="{53CC9621-5B8C-8D42-8212-18A2A6818D99}">
      <dgm:prSet/>
      <dgm:spPr/>
      <dgm:t>
        <a:bodyPr/>
        <a:lstStyle/>
        <a:p>
          <a:endParaRPr lang="en-US" sz="800">
            <a:latin typeface="IBM Plex Mono" panose="020B0509050203000203" pitchFamily="49" charset="77"/>
          </a:endParaRPr>
        </a:p>
      </dgm:t>
    </dgm:pt>
    <dgm:pt modelId="{D8F10EF9-8CF9-8C47-B754-A5ED6D153044}">
      <dgm:prSet phldrT="[Text]" custT="1"/>
      <dgm:spPr>
        <a:solidFill>
          <a:schemeClr val="accent5">
            <a:lumMod val="20000"/>
            <a:lumOff val="80000"/>
            <a:alpha val="90000"/>
          </a:schemeClr>
        </a:solidFill>
        <a:ln>
          <a:noFill/>
        </a:ln>
      </dgm:spPr>
      <dgm:t>
        <a:bodyPr/>
        <a:lstStyle/>
        <a:p>
          <a:pPr algn="just">
            <a:buNone/>
          </a:pPr>
          <a:r>
            <a:rPr lang="en-US" sz="800" err="1">
              <a:latin typeface="IBM Plex Mono" panose="020B0509050203000203" pitchFamily="49" charset="77"/>
            </a:rPr>
            <a:t>Ayudan</a:t>
          </a:r>
          <a:r>
            <a:rPr lang="en-US" sz="800">
              <a:latin typeface="IBM Plex Mono" panose="020B0509050203000203" pitchFamily="49" charset="77"/>
            </a:rPr>
            <a:t> a </a:t>
          </a:r>
          <a:r>
            <a:rPr lang="en-US" sz="800" err="1">
              <a:latin typeface="IBM Plex Mono" panose="020B0509050203000203" pitchFamily="49" charset="77"/>
            </a:rPr>
            <a:t>ilustrar</a:t>
          </a:r>
          <a:r>
            <a:rPr lang="en-US" sz="800">
              <a:latin typeface="IBM Plex Mono" panose="020B0509050203000203" pitchFamily="49" charset="77"/>
            </a:rPr>
            <a:t> las </a:t>
          </a:r>
          <a:r>
            <a:rPr lang="en-US" sz="800" err="1">
              <a:latin typeface="IBM Plex Mono" panose="020B0509050203000203" pitchFamily="49" charset="77"/>
            </a:rPr>
            <a:t>relaciones</a:t>
          </a:r>
          <a:r>
            <a:rPr lang="en-US" sz="800">
              <a:latin typeface="IBM Plex Mono" panose="020B0509050203000203" pitchFamily="49" charset="77"/>
            </a:rPr>
            <a:t> entre barras.</a:t>
          </a:r>
        </a:p>
      </dgm:t>
    </dgm:pt>
    <dgm:pt modelId="{90C8D3B5-C774-AE4C-84DC-92165B089B56}" type="parTrans" cxnId="{64ADB88C-3F34-A94A-AA89-7503D0548F06}">
      <dgm:prSet/>
      <dgm:spPr/>
      <dgm:t>
        <a:bodyPr/>
        <a:lstStyle/>
        <a:p>
          <a:endParaRPr lang="en-US" sz="800">
            <a:latin typeface="IBM Plex Mono" panose="020B0509050203000203" pitchFamily="49" charset="77"/>
          </a:endParaRPr>
        </a:p>
      </dgm:t>
    </dgm:pt>
    <dgm:pt modelId="{4686583F-806B-4E4C-99D5-BCFC8769E5AA}" type="sibTrans" cxnId="{64ADB88C-3F34-A94A-AA89-7503D0548F06}">
      <dgm:prSet/>
      <dgm:spPr/>
      <dgm:t>
        <a:bodyPr/>
        <a:lstStyle/>
        <a:p>
          <a:endParaRPr lang="en-US" sz="800">
            <a:latin typeface="IBM Plex Mono" panose="020B0509050203000203" pitchFamily="49" charset="77"/>
          </a:endParaRPr>
        </a:p>
      </dgm:t>
    </dgm:pt>
    <dgm:pt modelId="{A1C456D5-BE05-DE40-933A-D359A4670D1B}" type="pres">
      <dgm:prSet presAssocID="{837BF2D1-4693-9D49-9ADE-D1C968BA790D}" presName="linearFlow" presStyleCnt="0">
        <dgm:presLayoutVars>
          <dgm:dir/>
          <dgm:animLvl val="lvl"/>
          <dgm:resizeHandles val="exact"/>
        </dgm:presLayoutVars>
      </dgm:prSet>
      <dgm:spPr/>
    </dgm:pt>
    <dgm:pt modelId="{920A13A7-E1A5-5F48-B898-E5FEC9C018DA}" type="pres">
      <dgm:prSet presAssocID="{875DA59C-A3B0-A84C-BC51-8D55E4F6A2C5}" presName="composite" presStyleCnt="0"/>
      <dgm:spPr/>
    </dgm:pt>
    <dgm:pt modelId="{AFCC69B3-4720-0343-A401-5A484C41FB76}" type="pres">
      <dgm:prSet presAssocID="{875DA59C-A3B0-A84C-BC51-8D55E4F6A2C5}" presName="parentText" presStyleLbl="alignNode1" presStyleIdx="0" presStyleCnt="6">
        <dgm:presLayoutVars>
          <dgm:chMax val="1"/>
          <dgm:bulletEnabled val="1"/>
        </dgm:presLayoutVars>
      </dgm:prSet>
      <dgm:spPr/>
    </dgm:pt>
    <dgm:pt modelId="{9A8EC380-B238-E249-9AF3-7F17C54BDD48}" type="pres">
      <dgm:prSet presAssocID="{875DA59C-A3B0-A84C-BC51-8D55E4F6A2C5}" presName="descendantText" presStyleLbl="alignAcc1" presStyleIdx="0" presStyleCnt="6">
        <dgm:presLayoutVars>
          <dgm:bulletEnabled val="1"/>
        </dgm:presLayoutVars>
      </dgm:prSet>
      <dgm:spPr/>
    </dgm:pt>
    <dgm:pt modelId="{9BA24EC9-447E-7942-B92E-85CF2D5777C3}" type="pres">
      <dgm:prSet presAssocID="{777EECD3-7EE7-2147-9ACA-492F5ABE6A1D}" presName="sp" presStyleCnt="0"/>
      <dgm:spPr/>
    </dgm:pt>
    <dgm:pt modelId="{FAE91BC7-72B1-EC4F-9F41-726C21E98F3B}" type="pres">
      <dgm:prSet presAssocID="{537CB10F-9CCF-0B49-9087-F32B818D7D46}" presName="composite" presStyleCnt="0"/>
      <dgm:spPr/>
    </dgm:pt>
    <dgm:pt modelId="{B7307FC7-CCD1-9F4F-8378-72AA6908BCDB}" type="pres">
      <dgm:prSet presAssocID="{537CB10F-9CCF-0B49-9087-F32B818D7D46}" presName="parentText" presStyleLbl="alignNode1" presStyleIdx="1" presStyleCnt="6">
        <dgm:presLayoutVars>
          <dgm:chMax val="1"/>
          <dgm:bulletEnabled val="1"/>
        </dgm:presLayoutVars>
      </dgm:prSet>
      <dgm:spPr/>
    </dgm:pt>
    <dgm:pt modelId="{CC304878-081C-964C-ABC8-EA35E425C5D8}" type="pres">
      <dgm:prSet presAssocID="{537CB10F-9CCF-0B49-9087-F32B818D7D46}" presName="descendantText" presStyleLbl="alignAcc1" presStyleIdx="1" presStyleCnt="6">
        <dgm:presLayoutVars>
          <dgm:bulletEnabled val="1"/>
        </dgm:presLayoutVars>
      </dgm:prSet>
      <dgm:spPr/>
    </dgm:pt>
    <dgm:pt modelId="{F84B5A23-744F-2E46-987A-741E816DEED2}" type="pres">
      <dgm:prSet presAssocID="{29EB607C-075A-1B4F-A3CA-192CAE2A33E6}" presName="sp" presStyleCnt="0"/>
      <dgm:spPr/>
    </dgm:pt>
    <dgm:pt modelId="{1F91F622-D591-C842-9ECC-01AA5B741F9E}" type="pres">
      <dgm:prSet presAssocID="{A80E3C99-65C2-D042-A6B7-E60A020A069A}" presName="composite" presStyleCnt="0"/>
      <dgm:spPr/>
    </dgm:pt>
    <dgm:pt modelId="{CC589B3F-6C2C-7E42-B36B-99584DA96AF4}" type="pres">
      <dgm:prSet presAssocID="{A80E3C99-65C2-D042-A6B7-E60A020A069A}" presName="parentText" presStyleLbl="alignNode1" presStyleIdx="2" presStyleCnt="6">
        <dgm:presLayoutVars>
          <dgm:chMax val="1"/>
          <dgm:bulletEnabled val="1"/>
        </dgm:presLayoutVars>
      </dgm:prSet>
      <dgm:spPr/>
    </dgm:pt>
    <dgm:pt modelId="{AA14ED06-6ECC-EB48-91FA-6865D16E46F1}" type="pres">
      <dgm:prSet presAssocID="{A80E3C99-65C2-D042-A6B7-E60A020A069A}" presName="descendantText" presStyleLbl="alignAcc1" presStyleIdx="2" presStyleCnt="6">
        <dgm:presLayoutVars>
          <dgm:bulletEnabled val="1"/>
        </dgm:presLayoutVars>
      </dgm:prSet>
      <dgm:spPr/>
    </dgm:pt>
    <dgm:pt modelId="{B3D3EB86-2373-EA40-B8BB-3F260C855067}" type="pres">
      <dgm:prSet presAssocID="{F58E5783-BFEE-A641-8316-7DF73543BA07}" presName="sp" presStyleCnt="0"/>
      <dgm:spPr/>
    </dgm:pt>
    <dgm:pt modelId="{1E9E2A91-46FD-0941-866E-D8D2EB7737FD}" type="pres">
      <dgm:prSet presAssocID="{901E59AF-C6AF-A146-B2A7-53200B310F6C}" presName="composite" presStyleCnt="0"/>
      <dgm:spPr/>
    </dgm:pt>
    <dgm:pt modelId="{2DA90BAB-BACA-D44C-9466-28DF4B0F1031}" type="pres">
      <dgm:prSet presAssocID="{901E59AF-C6AF-A146-B2A7-53200B310F6C}" presName="parentText" presStyleLbl="alignNode1" presStyleIdx="3" presStyleCnt="6">
        <dgm:presLayoutVars>
          <dgm:chMax val="1"/>
          <dgm:bulletEnabled val="1"/>
        </dgm:presLayoutVars>
      </dgm:prSet>
      <dgm:spPr/>
    </dgm:pt>
    <dgm:pt modelId="{9C27A7B1-E88A-7249-91D6-7A4D659206D9}" type="pres">
      <dgm:prSet presAssocID="{901E59AF-C6AF-A146-B2A7-53200B310F6C}" presName="descendantText" presStyleLbl="alignAcc1" presStyleIdx="3" presStyleCnt="6">
        <dgm:presLayoutVars>
          <dgm:bulletEnabled val="1"/>
        </dgm:presLayoutVars>
      </dgm:prSet>
      <dgm:spPr/>
    </dgm:pt>
    <dgm:pt modelId="{BC4293D7-0BDA-CC41-906D-D014DA7DBBBC}" type="pres">
      <dgm:prSet presAssocID="{7885F931-379F-5F44-B545-A9F2D3124C4C}" presName="sp" presStyleCnt="0"/>
      <dgm:spPr/>
    </dgm:pt>
    <dgm:pt modelId="{9FB9C675-7E7D-B941-84E5-7844852ED2E3}" type="pres">
      <dgm:prSet presAssocID="{595441D4-8CF9-214E-A8DF-13A2790B2425}" presName="composite" presStyleCnt="0"/>
      <dgm:spPr/>
    </dgm:pt>
    <dgm:pt modelId="{E5021994-0FD6-834D-A4C0-6A9CC665BAD2}" type="pres">
      <dgm:prSet presAssocID="{595441D4-8CF9-214E-A8DF-13A2790B2425}" presName="parentText" presStyleLbl="alignNode1" presStyleIdx="4" presStyleCnt="6">
        <dgm:presLayoutVars>
          <dgm:chMax val="1"/>
          <dgm:bulletEnabled val="1"/>
        </dgm:presLayoutVars>
      </dgm:prSet>
      <dgm:spPr/>
    </dgm:pt>
    <dgm:pt modelId="{64110F81-D83E-6641-A032-7D51997F094E}" type="pres">
      <dgm:prSet presAssocID="{595441D4-8CF9-214E-A8DF-13A2790B2425}" presName="descendantText" presStyleLbl="alignAcc1" presStyleIdx="4" presStyleCnt="6">
        <dgm:presLayoutVars>
          <dgm:bulletEnabled val="1"/>
        </dgm:presLayoutVars>
      </dgm:prSet>
      <dgm:spPr/>
    </dgm:pt>
    <dgm:pt modelId="{67C56395-CCFB-304A-A9E9-B6DB6F88C97F}" type="pres">
      <dgm:prSet presAssocID="{259D2214-42AE-2247-B079-941AF3415499}" presName="sp" presStyleCnt="0"/>
      <dgm:spPr/>
    </dgm:pt>
    <dgm:pt modelId="{F5965764-5484-B14E-BD4F-85E473B9A8A0}" type="pres">
      <dgm:prSet presAssocID="{8A3800BC-2C59-5449-B957-B06595E600F7}" presName="composite" presStyleCnt="0"/>
      <dgm:spPr/>
    </dgm:pt>
    <dgm:pt modelId="{9301C691-592D-524E-9CA8-27304140C167}" type="pres">
      <dgm:prSet presAssocID="{8A3800BC-2C59-5449-B957-B06595E600F7}" presName="parentText" presStyleLbl="alignNode1" presStyleIdx="5" presStyleCnt="6">
        <dgm:presLayoutVars>
          <dgm:chMax val="1"/>
          <dgm:bulletEnabled val="1"/>
        </dgm:presLayoutVars>
      </dgm:prSet>
      <dgm:spPr/>
    </dgm:pt>
    <dgm:pt modelId="{98850075-A410-A244-B6B8-7EAB2C148AD2}" type="pres">
      <dgm:prSet presAssocID="{8A3800BC-2C59-5449-B957-B06595E600F7}" presName="descendantText" presStyleLbl="alignAcc1" presStyleIdx="5" presStyleCnt="6">
        <dgm:presLayoutVars>
          <dgm:bulletEnabled val="1"/>
        </dgm:presLayoutVars>
      </dgm:prSet>
      <dgm:spPr/>
    </dgm:pt>
  </dgm:ptLst>
  <dgm:cxnLst>
    <dgm:cxn modelId="{B4D32004-E127-174B-BCD2-421DC69A4E2B}" type="presOf" srcId="{837BF2D1-4693-9D49-9ADE-D1C968BA790D}" destId="{A1C456D5-BE05-DE40-933A-D359A4670D1B}" srcOrd="0" destOrd="0" presId="urn:microsoft.com/office/officeart/2005/8/layout/chevron2"/>
    <dgm:cxn modelId="{C6136208-6B76-0646-A4B9-A02BF95D0EF4}" srcId="{A80E3C99-65C2-D042-A6B7-E60A020A069A}" destId="{2DBFFDFE-2D61-B44C-B0F3-32F8B55D537A}" srcOrd="0" destOrd="0" parTransId="{B0D936A4-EEEB-9E42-9970-BE7E42CEC040}" sibTransId="{D872A916-64B6-744C-AC1A-9145910DDB13}"/>
    <dgm:cxn modelId="{B287DC10-6136-784B-B87C-9BC291B46F45}" type="presOf" srcId="{D8F10EF9-8CF9-8C47-B754-A5ED6D153044}" destId="{64110F81-D83E-6641-A032-7D51997F094E}" srcOrd="0" destOrd="0" presId="urn:microsoft.com/office/officeart/2005/8/layout/chevron2"/>
    <dgm:cxn modelId="{7ADB3717-C012-CB44-852F-0AAFCC6052A0}" srcId="{901E59AF-C6AF-A146-B2A7-53200B310F6C}" destId="{3E998A58-3D42-DF49-A2CA-CF5161D9645D}" srcOrd="0" destOrd="0" parTransId="{865BC759-E98E-344F-8B0E-34923FDFCB65}" sibTransId="{4F692483-9F44-EA4E-8B6C-BBA0A79B870E}"/>
    <dgm:cxn modelId="{59D3FA1E-4043-CF4B-968A-353843ACB5C0}" type="presOf" srcId="{901E59AF-C6AF-A146-B2A7-53200B310F6C}" destId="{2DA90BAB-BACA-D44C-9466-28DF4B0F1031}" srcOrd="0" destOrd="0" presId="urn:microsoft.com/office/officeart/2005/8/layout/chevron2"/>
    <dgm:cxn modelId="{53CC9621-5B8C-8D42-8212-18A2A6818D99}" srcId="{837BF2D1-4693-9D49-9ADE-D1C968BA790D}" destId="{595441D4-8CF9-214E-A8DF-13A2790B2425}" srcOrd="4" destOrd="0" parTransId="{CD2109A2-58B7-D449-BCEE-5C9867D5C25B}" sibTransId="{259D2214-42AE-2247-B079-941AF3415499}"/>
    <dgm:cxn modelId="{1BD48823-9F76-F04C-AF45-C4D4CFBC898A}" srcId="{837BF2D1-4693-9D49-9ADE-D1C968BA790D}" destId="{8A3800BC-2C59-5449-B957-B06595E600F7}" srcOrd="5" destOrd="0" parTransId="{B8C83FFF-2408-2B48-BC26-F1CC46EA8472}" sibTransId="{72B01F31-4AE5-D745-B8A5-721E0D716DE4}"/>
    <dgm:cxn modelId="{C1D2ED2E-CDDC-D545-BFB6-2CDAA9E19D81}" type="presOf" srcId="{4B58465A-B8D2-3C4C-BA5F-D9B056C78594}" destId="{9A8EC380-B238-E249-9AF3-7F17C54BDD48}" srcOrd="0" destOrd="0" presId="urn:microsoft.com/office/officeart/2005/8/layout/chevron2"/>
    <dgm:cxn modelId="{3C592439-1FDF-0245-97A2-E72269A8B0BF}" srcId="{8A3800BC-2C59-5449-B957-B06595E600F7}" destId="{6901B37E-FB66-9142-93B0-426CD357C98A}" srcOrd="0" destOrd="0" parTransId="{4B24C036-5F94-DF49-98A4-D91856C7E195}" sibTransId="{6284E4D9-B970-5A49-B04E-06E2827FE76E}"/>
    <dgm:cxn modelId="{1F98EE3D-5D41-704E-89FD-7D05FC5C8C74}" type="presOf" srcId="{2DBFFDFE-2D61-B44C-B0F3-32F8B55D537A}" destId="{AA14ED06-6ECC-EB48-91FA-6865D16E46F1}" srcOrd="0" destOrd="0" presId="urn:microsoft.com/office/officeart/2005/8/layout/chevron2"/>
    <dgm:cxn modelId="{1A9B605B-8A9A-FA42-A66F-38963F9622ED}" srcId="{837BF2D1-4693-9D49-9ADE-D1C968BA790D}" destId="{537CB10F-9CCF-0B49-9087-F32B818D7D46}" srcOrd="1" destOrd="0" parTransId="{BD2FC781-8A56-3847-A209-49711383A075}" sibTransId="{29EB607C-075A-1B4F-A3CA-192CAE2A33E6}"/>
    <dgm:cxn modelId="{D5A5CE5F-5DE2-AB4F-B17F-957184F91003}" srcId="{875DA59C-A3B0-A84C-BC51-8D55E4F6A2C5}" destId="{4B58465A-B8D2-3C4C-BA5F-D9B056C78594}" srcOrd="0" destOrd="0" parTransId="{561BB12A-5718-6B43-AC05-C2599A998603}" sibTransId="{D61BFC32-D216-E841-8E75-C59E73C204CC}"/>
    <dgm:cxn modelId="{08C65745-E179-0049-A14B-4E8E3C563A6A}" srcId="{837BF2D1-4693-9D49-9ADE-D1C968BA790D}" destId="{901E59AF-C6AF-A146-B2A7-53200B310F6C}" srcOrd="3" destOrd="0" parTransId="{0A09C1AA-05E8-2C4E-8808-4F7C5A6DBD78}" sibTransId="{7885F931-379F-5F44-B545-A9F2D3124C4C}"/>
    <dgm:cxn modelId="{78A12F79-A01A-0249-9FAB-76EF11AFD9AD}" srcId="{837BF2D1-4693-9D49-9ADE-D1C968BA790D}" destId="{875DA59C-A3B0-A84C-BC51-8D55E4F6A2C5}" srcOrd="0" destOrd="0" parTransId="{B0BE573B-1134-464E-A356-5DA4E14566F0}" sibTransId="{777EECD3-7EE7-2147-9ACA-492F5ABE6A1D}"/>
    <dgm:cxn modelId="{1D152D7A-2E0D-8948-B248-00E5C669144D}" srcId="{837BF2D1-4693-9D49-9ADE-D1C968BA790D}" destId="{A80E3C99-65C2-D042-A6B7-E60A020A069A}" srcOrd="2" destOrd="0" parTransId="{9492146F-947F-6D4B-A511-BB2C5DECDA4B}" sibTransId="{F58E5783-BFEE-A641-8316-7DF73543BA07}"/>
    <dgm:cxn modelId="{DC68368A-90E0-B846-B5BE-1A7087913D9E}" srcId="{537CB10F-9CCF-0B49-9087-F32B818D7D46}" destId="{95B427DF-70DF-674A-9970-F9C1C852C3D9}" srcOrd="0" destOrd="0" parTransId="{389A8506-D4B7-0442-BC94-51003D0F6589}" sibTransId="{E8CB8441-FB23-1640-8B53-1ADE5C779549}"/>
    <dgm:cxn modelId="{64ADB88C-3F34-A94A-AA89-7503D0548F06}" srcId="{595441D4-8CF9-214E-A8DF-13A2790B2425}" destId="{D8F10EF9-8CF9-8C47-B754-A5ED6D153044}" srcOrd="0" destOrd="0" parTransId="{90C8D3B5-C774-AE4C-84DC-92165B089B56}" sibTransId="{4686583F-806B-4E4C-99D5-BCFC8769E5AA}"/>
    <dgm:cxn modelId="{533F6C8E-E7CF-4F46-82E9-4C2A925D0539}" type="presOf" srcId="{6901B37E-FB66-9142-93B0-426CD357C98A}" destId="{98850075-A410-A244-B6B8-7EAB2C148AD2}" srcOrd="0" destOrd="0" presId="urn:microsoft.com/office/officeart/2005/8/layout/chevron2"/>
    <dgm:cxn modelId="{DCF414A0-B192-0F4E-B689-C766A3A4C174}" type="presOf" srcId="{537CB10F-9CCF-0B49-9087-F32B818D7D46}" destId="{B7307FC7-CCD1-9F4F-8378-72AA6908BCDB}" srcOrd="0" destOrd="0" presId="urn:microsoft.com/office/officeart/2005/8/layout/chevron2"/>
    <dgm:cxn modelId="{A05B6EAB-620B-D048-AE86-A9CE476A0FB6}" type="presOf" srcId="{595441D4-8CF9-214E-A8DF-13A2790B2425}" destId="{E5021994-0FD6-834D-A4C0-6A9CC665BAD2}" srcOrd="0" destOrd="0" presId="urn:microsoft.com/office/officeart/2005/8/layout/chevron2"/>
    <dgm:cxn modelId="{7F06A0B1-F52E-C949-BFE8-06F4E4B99312}" type="presOf" srcId="{875DA59C-A3B0-A84C-BC51-8D55E4F6A2C5}" destId="{AFCC69B3-4720-0343-A401-5A484C41FB76}" srcOrd="0" destOrd="0" presId="urn:microsoft.com/office/officeart/2005/8/layout/chevron2"/>
    <dgm:cxn modelId="{7B8BA6C5-1184-9E4E-B8DC-64F3375E162C}" type="presOf" srcId="{A80E3C99-65C2-D042-A6B7-E60A020A069A}" destId="{CC589B3F-6C2C-7E42-B36B-99584DA96AF4}" srcOrd="0" destOrd="0" presId="urn:microsoft.com/office/officeart/2005/8/layout/chevron2"/>
    <dgm:cxn modelId="{4CBD9ED1-5B1C-A649-82DD-E9EED3B0CD5C}" type="presOf" srcId="{8A3800BC-2C59-5449-B957-B06595E600F7}" destId="{9301C691-592D-524E-9CA8-27304140C167}" srcOrd="0" destOrd="0" presId="urn:microsoft.com/office/officeart/2005/8/layout/chevron2"/>
    <dgm:cxn modelId="{039E6BDD-6800-1A4D-A2A8-042B44CEA57C}" type="presOf" srcId="{3E998A58-3D42-DF49-A2CA-CF5161D9645D}" destId="{9C27A7B1-E88A-7249-91D6-7A4D659206D9}" srcOrd="0" destOrd="0" presId="urn:microsoft.com/office/officeart/2005/8/layout/chevron2"/>
    <dgm:cxn modelId="{C4905BEC-07B4-FE43-A445-BA94E66C7DFE}" type="presOf" srcId="{95B427DF-70DF-674A-9970-F9C1C852C3D9}" destId="{CC304878-081C-964C-ABC8-EA35E425C5D8}" srcOrd="0" destOrd="0" presId="urn:microsoft.com/office/officeart/2005/8/layout/chevron2"/>
    <dgm:cxn modelId="{57D2F4BF-D64F-B940-B272-278E66D84969}" type="presParOf" srcId="{A1C456D5-BE05-DE40-933A-D359A4670D1B}" destId="{920A13A7-E1A5-5F48-B898-E5FEC9C018DA}" srcOrd="0" destOrd="0" presId="urn:microsoft.com/office/officeart/2005/8/layout/chevron2"/>
    <dgm:cxn modelId="{9C3FD39A-48C1-B64F-8D36-76D75AE9AB39}" type="presParOf" srcId="{920A13A7-E1A5-5F48-B898-E5FEC9C018DA}" destId="{AFCC69B3-4720-0343-A401-5A484C41FB76}" srcOrd="0" destOrd="0" presId="urn:microsoft.com/office/officeart/2005/8/layout/chevron2"/>
    <dgm:cxn modelId="{C6CD56F5-594E-E840-B7B7-4A3B3971357E}" type="presParOf" srcId="{920A13A7-E1A5-5F48-B898-E5FEC9C018DA}" destId="{9A8EC380-B238-E249-9AF3-7F17C54BDD48}" srcOrd="1" destOrd="0" presId="urn:microsoft.com/office/officeart/2005/8/layout/chevron2"/>
    <dgm:cxn modelId="{1CC0F884-912D-6140-9832-5C753B77D8CC}" type="presParOf" srcId="{A1C456D5-BE05-DE40-933A-D359A4670D1B}" destId="{9BA24EC9-447E-7942-B92E-85CF2D5777C3}" srcOrd="1" destOrd="0" presId="urn:microsoft.com/office/officeart/2005/8/layout/chevron2"/>
    <dgm:cxn modelId="{74F9838C-C9D3-734C-87B3-39226CE38AA3}" type="presParOf" srcId="{A1C456D5-BE05-DE40-933A-D359A4670D1B}" destId="{FAE91BC7-72B1-EC4F-9F41-726C21E98F3B}" srcOrd="2" destOrd="0" presId="urn:microsoft.com/office/officeart/2005/8/layout/chevron2"/>
    <dgm:cxn modelId="{A3A2147D-C19D-0E43-9568-5FA5994A7C6E}" type="presParOf" srcId="{FAE91BC7-72B1-EC4F-9F41-726C21E98F3B}" destId="{B7307FC7-CCD1-9F4F-8378-72AA6908BCDB}" srcOrd="0" destOrd="0" presId="urn:microsoft.com/office/officeart/2005/8/layout/chevron2"/>
    <dgm:cxn modelId="{CC5C8A05-F189-AB43-AB60-F21365760722}" type="presParOf" srcId="{FAE91BC7-72B1-EC4F-9F41-726C21E98F3B}" destId="{CC304878-081C-964C-ABC8-EA35E425C5D8}" srcOrd="1" destOrd="0" presId="urn:microsoft.com/office/officeart/2005/8/layout/chevron2"/>
    <dgm:cxn modelId="{93D4B0F8-D2C8-3A48-A7FE-802147484487}" type="presParOf" srcId="{A1C456D5-BE05-DE40-933A-D359A4670D1B}" destId="{F84B5A23-744F-2E46-987A-741E816DEED2}" srcOrd="3" destOrd="0" presId="urn:microsoft.com/office/officeart/2005/8/layout/chevron2"/>
    <dgm:cxn modelId="{810AAC56-68E2-D645-B2E8-D639BB71FCA1}" type="presParOf" srcId="{A1C456D5-BE05-DE40-933A-D359A4670D1B}" destId="{1F91F622-D591-C842-9ECC-01AA5B741F9E}" srcOrd="4" destOrd="0" presId="urn:microsoft.com/office/officeart/2005/8/layout/chevron2"/>
    <dgm:cxn modelId="{79D8FBDF-F9EE-B640-ACB8-90B29C975042}" type="presParOf" srcId="{1F91F622-D591-C842-9ECC-01AA5B741F9E}" destId="{CC589B3F-6C2C-7E42-B36B-99584DA96AF4}" srcOrd="0" destOrd="0" presId="urn:microsoft.com/office/officeart/2005/8/layout/chevron2"/>
    <dgm:cxn modelId="{2EBB3ECB-076F-E24C-AB21-A7FF2819F593}" type="presParOf" srcId="{1F91F622-D591-C842-9ECC-01AA5B741F9E}" destId="{AA14ED06-6ECC-EB48-91FA-6865D16E46F1}" srcOrd="1" destOrd="0" presId="urn:microsoft.com/office/officeart/2005/8/layout/chevron2"/>
    <dgm:cxn modelId="{99B4554F-852E-9D4D-9751-3A77AB86F5FA}" type="presParOf" srcId="{A1C456D5-BE05-DE40-933A-D359A4670D1B}" destId="{B3D3EB86-2373-EA40-B8BB-3F260C855067}" srcOrd="5" destOrd="0" presId="urn:microsoft.com/office/officeart/2005/8/layout/chevron2"/>
    <dgm:cxn modelId="{DF83C9FD-03D1-EB4C-B12C-41C813451249}" type="presParOf" srcId="{A1C456D5-BE05-DE40-933A-D359A4670D1B}" destId="{1E9E2A91-46FD-0941-866E-D8D2EB7737FD}" srcOrd="6" destOrd="0" presId="urn:microsoft.com/office/officeart/2005/8/layout/chevron2"/>
    <dgm:cxn modelId="{94C9FC46-8914-764C-A81F-28C1D81CF028}" type="presParOf" srcId="{1E9E2A91-46FD-0941-866E-D8D2EB7737FD}" destId="{2DA90BAB-BACA-D44C-9466-28DF4B0F1031}" srcOrd="0" destOrd="0" presId="urn:microsoft.com/office/officeart/2005/8/layout/chevron2"/>
    <dgm:cxn modelId="{22046CCF-7BA6-D84F-989D-3474B898B40D}" type="presParOf" srcId="{1E9E2A91-46FD-0941-866E-D8D2EB7737FD}" destId="{9C27A7B1-E88A-7249-91D6-7A4D659206D9}" srcOrd="1" destOrd="0" presId="urn:microsoft.com/office/officeart/2005/8/layout/chevron2"/>
    <dgm:cxn modelId="{7637E707-7AFB-7A4E-8EAD-9B20694A6798}" type="presParOf" srcId="{A1C456D5-BE05-DE40-933A-D359A4670D1B}" destId="{BC4293D7-0BDA-CC41-906D-D014DA7DBBBC}" srcOrd="7" destOrd="0" presId="urn:microsoft.com/office/officeart/2005/8/layout/chevron2"/>
    <dgm:cxn modelId="{69ACB40A-93AB-DF42-9B64-0A2D5DF4ACD1}" type="presParOf" srcId="{A1C456D5-BE05-DE40-933A-D359A4670D1B}" destId="{9FB9C675-7E7D-B941-84E5-7844852ED2E3}" srcOrd="8" destOrd="0" presId="urn:microsoft.com/office/officeart/2005/8/layout/chevron2"/>
    <dgm:cxn modelId="{B8064051-F8CD-9745-9AAE-5C9880C30D55}" type="presParOf" srcId="{9FB9C675-7E7D-B941-84E5-7844852ED2E3}" destId="{E5021994-0FD6-834D-A4C0-6A9CC665BAD2}" srcOrd="0" destOrd="0" presId="urn:microsoft.com/office/officeart/2005/8/layout/chevron2"/>
    <dgm:cxn modelId="{80DD790B-F441-2D49-BC14-D413BD3104E6}" type="presParOf" srcId="{9FB9C675-7E7D-B941-84E5-7844852ED2E3}" destId="{64110F81-D83E-6641-A032-7D51997F094E}" srcOrd="1" destOrd="0" presId="urn:microsoft.com/office/officeart/2005/8/layout/chevron2"/>
    <dgm:cxn modelId="{C580D0AD-C159-5E4A-A118-D956F10623ED}" type="presParOf" srcId="{A1C456D5-BE05-DE40-933A-D359A4670D1B}" destId="{67C56395-CCFB-304A-A9E9-B6DB6F88C97F}" srcOrd="9" destOrd="0" presId="urn:microsoft.com/office/officeart/2005/8/layout/chevron2"/>
    <dgm:cxn modelId="{E3FF27C1-1CD7-504C-AAAC-10BBEEECF0DC}" type="presParOf" srcId="{A1C456D5-BE05-DE40-933A-D359A4670D1B}" destId="{F5965764-5484-B14E-BD4F-85E473B9A8A0}" srcOrd="10" destOrd="0" presId="urn:microsoft.com/office/officeart/2005/8/layout/chevron2"/>
    <dgm:cxn modelId="{B3C11295-F4B2-D34E-AB6D-56EA3A99D5D8}" type="presParOf" srcId="{F5965764-5484-B14E-BD4F-85E473B9A8A0}" destId="{9301C691-592D-524E-9CA8-27304140C167}" srcOrd="0" destOrd="0" presId="urn:microsoft.com/office/officeart/2005/8/layout/chevron2"/>
    <dgm:cxn modelId="{CA0B1389-51BA-7342-82F9-D139C912D7E1}" type="presParOf" srcId="{F5965764-5484-B14E-BD4F-85E473B9A8A0}" destId="{98850075-A410-A244-B6B8-7EAB2C148AD2}"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CB3E65-E1F9-7B44-B47D-B5998CD07E69}"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7EF69E67-366D-6F49-B654-05821E3E6427}">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Paso 1. ¿Por </a:t>
          </a:r>
          <a:r>
            <a:rPr lang="en-US" sz="400" err="1">
              <a:solidFill>
                <a:schemeClr val="tx1"/>
              </a:solidFill>
              <a:latin typeface="IBM Plex Mono" panose="020B0509050203000203" pitchFamily="49" charset="77"/>
            </a:rPr>
            <a:t>qué</a:t>
          </a:r>
          <a:r>
            <a:rPr lang="en-US" sz="400">
              <a:solidFill>
                <a:schemeClr val="tx1"/>
              </a:solidFill>
              <a:latin typeface="IBM Plex Mono" panose="020B0509050203000203" pitchFamily="49" charset="77"/>
            </a:rPr>
            <a:t> es </a:t>
          </a:r>
          <a:r>
            <a:rPr lang="en-US" sz="400" err="1">
              <a:solidFill>
                <a:schemeClr val="tx1"/>
              </a:solidFill>
              <a:latin typeface="IBM Plex Mono" panose="020B0509050203000203" pitchFamily="49" charset="77"/>
            </a:rPr>
            <a:t>necesario</a:t>
          </a:r>
          <a:r>
            <a:rPr lang="en-US" sz="400">
              <a:solidFill>
                <a:schemeClr val="tx1"/>
              </a:solidFill>
              <a:latin typeface="IBM Plex Mono" panose="020B0509050203000203" pitchFamily="49" charset="77"/>
            </a:rPr>
            <a:t>?</a:t>
          </a:r>
        </a:p>
      </dgm:t>
    </dgm:pt>
    <dgm:pt modelId="{2CC22FB5-68FE-9B4B-9968-6E80725A373A}" type="parTrans" cxnId="{0C5F7620-681A-3D4F-B4C0-FCB395303656}">
      <dgm:prSet/>
      <dgm:spPr/>
      <dgm:t>
        <a:bodyPr/>
        <a:lstStyle/>
        <a:p>
          <a:endParaRPr lang="en-US" sz="400">
            <a:solidFill>
              <a:schemeClr val="tx1"/>
            </a:solidFill>
            <a:latin typeface="IBM Plex Mono" panose="020B0509050203000203" pitchFamily="49" charset="77"/>
          </a:endParaRPr>
        </a:p>
      </dgm:t>
    </dgm:pt>
    <dgm:pt modelId="{C9581382-7FC9-2442-8ACF-E1667A1F5BAC}" type="sibTrans" cxnId="{0C5F7620-681A-3D4F-B4C0-FCB395303656}">
      <dgm:prSet custT="1"/>
      <dgm:spPr/>
      <dgm:t>
        <a:bodyPr/>
        <a:lstStyle/>
        <a:p>
          <a:endParaRPr lang="en-US" sz="400">
            <a:solidFill>
              <a:schemeClr val="tx1"/>
            </a:solidFill>
            <a:latin typeface="IBM Plex Mono" panose="020B0509050203000203" pitchFamily="49" charset="77"/>
          </a:endParaRPr>
        </a:p>
      </dgm:t>
    </dgm:pt>
    <dgm:pt modelId="{28101D04-DB4E-B74F-9767-F0C90DD49113}">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Primero, la </a:t>
          </a:r>
          <a:r>
            <a:rPr lang="en-US" sz="400" err="1">
              <a:solidFill>
                <a:schemeClr val="tx1"/>
              </a:solidFill>
              <a:latin typeface="IBM Plex Mono" panose="020B0509050203000203" pitchFamily="49" charset="77"/>
            </a:rPr>
            <a:t>organización</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tiene</a:t>
          </a:r>
          <a:r>
            <a:rPr lang="en-US" sz="400">
              <a:solidFill>
                <a:schemeClr val="tx1"/>
              </a:solidFill>
              <a:latin typeface="IBM Plex Mono" panose="020B0509050203000203" pitchFamily="49" charset="77"/>
            </a:rPr>
            <a:t> que </a:t>
          </a:r>
          <a:r>
            <a:rPr lang="en-US" sz="400" err="1">
              <a:solidFill>
                <a:schemeClr val="tx1"/>
              </a:solidFill>
              <a:latin typeface="IBM Plex Mono" panose="020B0509050203000203" pitchFamily="49" charset="77"/>
            </a:rPr>
            <a:t>determinar</a:t>
          </a:r>
          <a:r>
            <a:rPr lang="en-US" sz="400">
              <a:solidFill>
                <a:schemeClr val="tx1"/>
              </a:solidFill>
              <a:latin typeface="IBM Plex Mono" panose="020B0509050203000203" pitchFamily="49" charset="77"/>
            </a:rPr>
            <a:t> la </a:t>
          </a:r>
          <a:r>
            <a:rPr lang="en-US" sz="400" err="1">
              <a:solidFill>
                <a:schemeClr val="tx1"/>
              </a:solidFill>
              <a:latin typeface="IBM Plex Mono" panose="020B0509050203000203" pitchFamily="49" charset="77"/>
            </a:rPr>
            <a:t>visión</a:t>
          </a:r>
          <a:r>
            <a:rPr lang="en-US" sz="400">
              <a:solidFill>
                <a:schemeClr val="tx1"/>
              </a:solidFill>
              <a:latin typeface="IBM Plex Mono" panose="020B0509050203000203" pitchFamily="49" charset="77"/>
            </a:rPr>
            <a:t> del </a:t>
          </a:r>
          <a:r>
            <a:rPr lang="en-US" sz="400" err="1">
              <a:solidFill>
                <a:schemeClr val="tx1"/>
              </a:solidFill>
              <a:latin typeface="IBM Plex Mono" panose="020B0509050203000203" pitchFamily="49" charset="77"/>
            </a:rPr>
            <a:t>producto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sobre</a:t>
          </a:r>
          <a:r>
            <a:rPr lang="en-US" sz="400">
              <a:solidFill>
                <a:schemeClr val="tx1"/>
              </a:solidFill>
              <a:latin typeface="IBM Plex Mono" panose="020B0509050203000203" pitchFamily="49" charset="77"/>
            </a:rPr>
            <a:t> lo que </a:t>
          </a:r>
          <a:r>
            <a:rPr lang="en-US" sz="400" err="1">
              <a:solidFill>
                <a:schemeClr val="tx1"/>
              </a:solidFill>
              <a:latin typeface="IBM Plex Mono" panose="020B0509050203000203" pitchFamily="49" charset="77"/>
            </a:rPr>
            <a:t>logrará</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en</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el</a:t>
          </a:r>
          <a:r>
            <a:rPr lang="en-US" sz="400">
              <a:solidFill>
                <a:schemeClr val="tx1"/>
              </a:solidFill>
              <a:latin typeface="IBM Plex Mono" panose="020B0509050203000203" pitchFamily="49" charset="77"/>
            </a:rPr>
            <a:t> mercado.</a:t>
          </a:r>
        </a:p>
      </dgm:t>
    </dgm:pt>
    <dgm:pt modelId="{42273D08-41D0-FE47-9892-6E8611CA433D}" type="parTrans" cxnId="{1309D22D-FD9B-5C48-B2A7-80C2162F046A}">
      <dgm:prSet/>
      <dgm:spPr/>
      <dgm:t>
        <a:bodyPr/>
        <a:lstStyle/>
        <a:p>
          <a:endParaRPr lang="en-US" sz="400">
            <a:solidFill>
              <a:schemeClr val="tx1"/>
            </a:solidFill>
            <a:latin typeface="IBM Plex Mono" panose="020B0509050203000203" pitchFamily="49" charset="77"/>
          </a:endParaRPr>
        </a:p>
      </dgm:t>
    </dgm:pt>
    <dgm:pt modelId="{3DCA0099-05B9-FD44-BCA7-96C9F690A14E}" type="sibTrans" cxnId="{1309D22D-FD9B-5C48-B2A7-80C2162F046A}">
      <dgm:prSet/>
      <dgm:spPr/>
      <dgm:t>
        <a:bodyPr/>
        <a:lstStyle/>
        <a:p>
          <a:endParaRPr lang="en-US" sz="400">
            <a:solidFill>
              <a:schemeClr val="tx1"/>
            </a:solidFill>
            <a:latin typeface="IBM Plex Mono" panose="020B0509050203000203" pitchFamily="49" charset="77"/>
          </a:endParaRPr>
        </a:p>
      </dgm:t>
    </dgm:pt>
    <dgm:pt modelId="{490C41C1-19DD-6B4F-930C-B17563E81787}">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a:t>
          </a:r>
          <a:r>
            <a:rPr lang="en-US" sz="400" err="1">
              <a:solidFill>
                <a:schemeClr val="tx1"/>
              </a:solidFill>
              <a:latin typeface="IBM Plex Mono" panose="020B0509050203000203" pitchFamily="49" charset="77"/>
            </a:rPr>
            <a:t>Qué’s</a:t>
          </a:r>
          <a:r>
            <a:rPr lang="en-US" sz="400">
              <a:solidFill>
                <a:schemeClr val="tx1"/>
              </a:solidFill>
              <a:latin typeface="IBM Plex Mono" panose="020B0509050203000203" pitchFamily="49" charset="77"/>
            </a:rPr>
            <a:t>?</a:t>
          </a:r>
        </a:p>
      </dgm:t>
    </dgm:pt>
    <dgm:pt modelId="{A04F869B-7BF2-1B40-954F-3D61348C953A}" type="parTrans" cxnId="{52CA965F-C998-924F-BEA6-D89C274E7C5F}">
      <dgm:prSet/>
      <dgm:spPr/>
      <dgm:t>
        <a:bodyPr/>
        <a:lstStyle/>
        <a:p>
          <a:endParaRPr lang="en-US" sz="400">
            <a:solidFill>
              <a:schemeClr val="tx1"/>
            </a:solidFill>
            <a:latin typeface="IBM Plex Mono" panose="020B0509050203000203" pitchFamily="49" charset="77"/>
          </a:endParaRPr>
        </a:p>
      </dgm:t>
    </dgm:pt>
    <dgm:pt modelId="{18C94A52-8F6F-2440-B36A-7C4D272AB6A0}" type="sibTrans" cxnId="{52CA965F-C998-924F-BEA6-D89C274E7C5F}">
      <dgm:prSet custT="1"/>
      <dgm:spPr/>
      <dgm:t>
        <a:bodyPr/>
        <a:lstStyle/>
        <a:p>
          <a:endParaRPr lang="en-US" sz="400">
            <a:solidFill>
              <a:schemeClr val="tx1"/>
            </a:solidFill>
            <a:latin typeface="IBM Plex Mono" panose="020B0509050203000203" pitchFamily="49" charset="77"/>
          </a:endParaRPr>
        </a:p>
      </dgm:t>
    </dgm:pt>
    <dgm:pt modelId="{21D76889-86CD-9141-894B-0CCFCB3B6552}">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a:t>
          </a:r>
          <a:r>
            <a:rPr lang="en-US" sz="400" err="1">
              <a:solidFill>
                <a:schemeClr val="tx1"/>
              </a:solidFill>
              <a:latin typeface="IBM Plex Mono" panose="020B0509050203000203" pitchFamily="49" charset="77"/>
            </a:rPr>
            <a:t>Cuándo</a:t>
          </a:r>
          <a:r>
            <a:rPr lang="en-US" sz="400">
              <a:solidFill>
                <a:schemeClr val="tx1"/>
              </a:solidFill>
              <a:latin typeface="IBM Plex Mono" panose="020B0509050203000203" pitchFamily="49" charset="77"/>
            </a:rPr>
            <a:t> es </a:t>
          </a:r>
          <a:r>
            <a:rPr lang="en-US" sz="400" err="1">
              <a:solidFill>
                <a:schemeClr val="tx1"/>
              </a:solidFill>
              <a:latin typeface="IBM Plex Mono" panose="020B0509050203000203" pitchFamily="49" charset="77"/>
            </a:rPr>
            <a:t>el</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próximo</a:t>
          </a:r>
          <a:r>
            <a:rPr lang="en-US" sz="400">
              <a:solidFill>
                <a:schemeClr val="tx1"/>
              </a:solidFill>
              <a:latin typeface="IBM Plex Mono" panose="020B0509050203000203" pitchFamily="49" charset="77"/>
            </a:rPr>
            <a:t> release?
¿</a:t>
          </a:r>
          <a:r>
            <a:rPr lang="en-US" sz="400" err="1">
              <a:solidFill>
                <a:schemeClr val="tx1"/>
              </a:solidFill>
              <a:latin typeface="IBM Plex Mono" panose="020B0509050203000203" pitchFamily="49" charset="77"/>
            </a:rPr>
            <a:t>Cuándo</a:t>
          </a:r>
          <a:r>
            <a:rPr lang="en-US" sz="400">
              <a:solidFill>
                <a:schemeClr val="tx1"/>
              </a:solidFill>
              <a:latin typeface="IBM Plex Mono" panose="020B0509050203000203" pitchFamily="49" charset="77"/>
            </a:rPr>
            <a:t> se </a:t>
          </a:r>
          <a:r>
            <a:rPr lang="en-US" sz="400" err="1">
              <a:solidFill>
                <a:schemeClr val="tx1"/>
              </a:solidFill>
              <a:latin typeface="IBM Plex Mono" panose="020B0509050203000203" pitchFamily="49" charset="77"/>
            </a:rPr>
            <a:t>realizará</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esa</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nueva</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mejora</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Cuándo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apoyaremos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esa</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plataforma</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en</a:t>
          </a:r>
          <a:r>
            <a:rPr lang="en-US" sz="400">
              <a:solidFill>
                <a:schemeClr val="tx1"/>
              </a:solidFill>
              <a:latin typeface="IBM Plex Mono" panose="020B0509050203000203" pitchFamily="49" charset="77"/>
            </a:rPr>
            <a:t> particular?
¿</a:t>
          </a:r>
          <a:r>
            <a:rPr lang="en-US" sz="400" err="1">
              <a:solidFill>
                <a:schemeClr val="tx1"/>
              </a:solidFill>
              <a:latin typeface="IBM Plex Mono" panose="020B0509050203000203" pitchFamily="49" charset="77"/>
            </a:rPr>
            <a:t>Cuándo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obtendrá</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nuestro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exigente</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cliente</a:t>
          </a:r>
          <a:r>
            <a:rPr lang="en-US" sz="400">
              <a:solidFill>
                <a:schemeClr val="tx1"/>
              </a:solidFill>
              <a:latin typeface="IBM Plex Mono" panose="020B0509050203000203" pitchFamily="49" charset="77"/>
            </a:rPr>
            <a:t> lo que </a:t>
          </a:r>
          <a:r>
            <a:rPr lang="en-US" sz="400" err="1">
              <a:solidFill>
                <a:schemeClr val="tx1"/>
              </a:solidFill>
              <a:latin typeface="IBM Plex Mono" panose="020B0509050203000203" pitchFamily="49" charset="77"/>
            </a:rPr>
            <a:t>pidió</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Cuándo</a:t>
          </a:r>
          <a:r>
            <a:rPr lang="en-US" sz="400">
              <a:solidFill>
                <a:schemeClr val="tx1"/>
              </a:solidFill>
              <a:latin typeface="IBM Plex Mono" panose="020B0509050203000203" pitchFamily="49" charset="77"/>
            </a:rPr>
            <a:t> se </a:t>
          </a:r>
          <a:r>
            <a:rPr lang="en-US" sz="400" err="1">
              <a:solidFill>
                <a:schemeClr val="tx1"/>
              </a:solidFill>
              <a:latin typeface="IBM Plex Mono" panose="020B0509050203000203" pitchFamily="49" charset="77"/>
            </a:rPr>
            <a:t>liberarán</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recursos</a:t>
          </a:r>
          <a:r>
            <a:rPr lang="en-US" sz="400">
              <a:solidFill>
                <a:schemeClr val="tx1"/>
              </a:solidFill>
              <a:latin typeface="IBM Plex Mono" panose="020B0509050203000203" pitchFamily="49" charset="77"/>
            </a:rPr>
            <a:t> para </a:t>
          </a:r>
          <a:r>
            <a:rPr lang="en-US" sz="400" err="1">
              <a:solidFill>
                <a:schemeClr val="tx1"/>
              </a:solidFill>
              <a:latin typeface="IBM Plex Mono" panose="020B0509050203000203" pitchFamily="49" charset="77"/>
            </a:rPr>
            <a:t>otra</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cosa</a:t>
          </a:r>
          <a:r>
            <a:rPr lang="en-US" sz="400">
              <a:solidFill>
                <a:schemeClr val="tx1"/>
              </a:solidFill>
              <a:latin typeface="IBM Plex Mono" panose="020B0509050203000203" pitchFamily="49" charset="77"/>
            </a:rPr>
            <a:t>?</a:t>
          </a:r>
        </a:p>
      </dgm:t>
    </dgm:pt>
    <dgm:pt modelId="{41931092-B661-D34E-9013-3F093F5FCDCC}" type="parTrans" cxnId="{66C4C289-B758-8740-9FEB-6EC9E413038B}">
      <dgm:prSet/>
      <dgm:spPr/>
      <dgm:t>
        <a:bodyPr/>
        <a:lstStyle/>
        <a:p>
          <a:endParaRPr lang="en-US" sz="400">
            <a:solidFill>
              <a:schemeClr val="tx1"/>
            </a:solidFill>
            <a:latin typeface="IBM Plex Mono" panose="020B0509050203000203" pitchFamily="49" charset="77"/>
          </a:endParaRPr>
        </a:p>
      </dgm:t>
    </dgm:pt>
    <dgm:pt modelId="{6534C2FB-B1E2-3240-8992-DA70292D09AD}" type="sibTrans" cxnId="{66C4C289-B758-8740-9FEB-6EC9E413038B}">
      <dgm:prSet/>
      <dgm:spPr/>
      <dgm:t>
        <a:bodyPr/>
        <a:lstStyle/>
        <a:p>
          <a:endParaRPr lang="en-US" sz="400">
            <a:solidFill>
              <a:schemeClr val="tx1"/>
            </a:solidFill>
            <a:latin typeface="IBM Plex Mono" panose="020B0509050203000203" pitchFamily="49" charset="77"/>
          </a:endParaRPr>
        </a:p>
      </dgm:t>
    </dgm:pt>
    <dgm:pt modelId="{ACB708C5-E8C0-5544-B0D1-6C2F55656FD5}">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 En </a:t>
          </a:r>
          <a:r>
            <a:rPr lang="en-US" sz="400" err="1">
              <a:solidFill>
                <a:schemeClr val="tx1"/>
              </a:solidFill>
              <a:latin typeface="IBM Plex Mono" panose="020B0509050203000203" pitchFamily="49" charset="77"/>
            </a:rPr>
            <a:t>segundo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lugar</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el</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equipo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debe</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identificar</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una</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estrategia</a:t>
          </a:r>
          <a:r>
            <a:rPr lang="en-US" sz="400">
              <a:solidFill>
                <a:schemeClr val="tx1"/>
              </a:solidFill>
              <a:latin typeface="IBM Plex Mono" panose="020B0509050203000203" pitchFamily="49" charset="77"/>
            </a:rPr>
            <a:t> de alto </a:t>
          </a:r>
          <a:r>
            <a:rPr lang="en-US" sz="400" err="1">
              <a:solidFill>
                <a:schemeClr val="tx1"/>
              </a:solidFill>
              <a:latin typeface="IBM Plex Mono" panose="020B0509050203000203" pitchFamily="49" charset="77"/>
            </a:rPr>
            <a:t>nivel</a:t>
          </a:r>
          <a:r>
            <a:rPr lang="en-US" sz="400">
              <a:solidFill>
                <a:schemeClr val="tx1"/>
              </a:solidFill>
              <a:latin typeface="IBM Plex Mono" panose="020B0509050203000203" pitchFamily="49" charset="77"/>
            </a:rPr>
            <a:t> para </a:t>
          </a:r>
          <a:r>
            <a:rPr lang="en-US" sz="400" err="1">
              <a:solidFill>
                <a:schemeClr val="tx1"/>
              </a:solidFill>
              <a:latin typeface="IBM Plex Mono" panose="020B0509050203000203" pitchFamily="49" charset="77"/>
            </a:rPr>
            <a:t>hacer</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realidad</a:t>
          </a:r>
          <a:r>
            <a:rPr lang="en-US" sz="400">
              <a:solidFill>
                <a:schemeClr val="tx1"/>
              </a:solidFill>
              <a:latin typeface="IBM Plex Mono" panose="020B0509050203000203" pitchFamily="49" charset="77"/>
            </a:rPr>
            <a:t> la </a:t>
          </a:r>
          <a:r>
            <a:rPr lang="en-US" sz="400" err="1">
              <a:solidFill>
                <a:schemeClr val="tx1"/>
              </a:solidFill>
              <a:latin typeface="IBM Plex Mono" panose="020B0509050203000203" pitchFamily="49" charset="77"/>
            </a:rPr>
            <a:t>visión</a:t>
          </a:r>
          <a:r>
            <a:rPr lang="en-US" sz="400">
              <a:solidFill>
                <a:schemeClr val="tx1"/>
              </a:solidFill>
              <a:latin typeface="IBM Plex Mono" panose="020B0509050203000203" pitchFamily="49" charset="77"/>
            </a:rPr>
            <a:t> del </a:t>
          </a:r>
          <a:r>
            <a:rPr lang="en-US" sz="400" err="1">
              <a:solidFill>
                <a:schemeClr val="tx1"/>
              </a:solidFill>
              <a:latin typeface="IBM Plex Mono" panose="020B0509050203000203" pitchFamily="49" charset="77"/>
            </a:rPr>
            <a:t>producto</a:t>
          </a:r>
          <a:r>
            <a:rPr lang="en-US" sz="400">
              <a:solidFill>
                <a:schemeClr val="tx1"/>
              </a:solidFill>
              <a:latin typeface="IBM Plex Mono" panose="020B0509050203000203" pitchFamily="49" charset="77"/>
            </a:rPr>
            <a:t>. </a:t>
          </a:r>
        </a:p>
      </dgm:t>
    </dgm:pt>
    <dgm:pt modelId="{D8115285-B404-084F-AA53-EA09231D3BBF}" type="parTrans" cxnId="{0214146B-C950-074E-BE45-5AA929C5459E}">
      <dgm:prSet/>
      <dgm:spPr/>
      <dgm:t>
        <a:bodyPr/>
        <a:lstStyle/>
        <a:p>
          <a:endParaRPr lang="en-US" sz="400">
            <a:solidFill>
              <a:schemeClr val="tx1"/>
            </a:solidFill>
            <a:latin typeface="IBM Plex Mono" panose="020B0509050203000203" pitchFamily="49" charset="77"/>
          </a:endParaRPr>
        </a:p>
      </dgm:t>
    </dgm:pt>
    <dgm:pt modelId="{3F0A13AD-CEFB-E549-898D-5C2DA0D1E3D1}" type="sibTrans" cxnId="{0214146B-C950-074E-BE45-5AA929C5459E}">
      <dgm:prSet/>
      <dgm:spPr/>
      <dgm:t>
        <a:bodyPr/>
        <a:lstStyle/>
        <a:p>
          <a:endParaRPr lang="en-US" sz="400">
            <a:solidFill>
              <a:schemeClr val="tx1"/>
            </a:solidFill>
            <a:latin typeface="IBM Plex Mono" panose="020B0509050203000203" pitchFamily="49" charset="77"/>
          </a:endParaRPr>
        </a:p>
      </dgm:t>
    </dgm:pt>
    <dgm:pt modelId="{264FC067-998E-F041-BCD6-366A58C29103}">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a:t>
          </a:r>
          <a:r>
            <a:rPr lang="en-US" sz="400" err="1">
              <a:solidFill>
                <a:schemeClr val="tx1"/>
              </a:solidFill>
              <a:latin typeface="IBM Plex Mono" panose="020B0509050203000203" pitchFamily="49" charset="77"/>
            </a:rPr>
            <a:t>Qué</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nuevos</a:t>
          </a:r>
          <a:r>
            <a:rPr lang="en-US" sz="400">
              <a:solidFill>
                <a:schemeClr val="tx1"/>
              </a:solidFill>
              <a:latin typeface="IBM Plex Mono" panose="020B0509050203000203" pitchFamily="49" charset="77"/>
            </a:rPr>
            <a:t> features </a:t>
          </a:r>
          <a:r>
            <a:rPr lang="en-US" sz="400" err="1">
              <a:solidFill>
                <a:schemeClr val="tx1"/>
              </a:solidFill>
              <a:latin typeface="IBM Plex Mono" panose="020B0509050203000203" pitchFamily="49" charset="77"/>
            </a:rPr>
            <a:t>estamos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agregando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Qué</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podrá</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hacer</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el</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producto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en</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el</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futuro</a:t>
          </a:r>
          <a:r>
            <a:rPr lang="en-US" sz="400">
              <a:solidFill>
                <a:schemeClr val="tx1"/>
              </a:solidFill>
              <a:latin typeface="IBM Plex Mono" panose="020B0509050203000203" pitchFamily="49" charset="77"/>
            </a:rPr>
            <a:t>?
 ¿A </a:t>
          </a:r>
          <a:r>
            <a:rPr lang="en-US" sz="400" err="1">
              <a:solidFill>
                <a:schemeClr val="tx1"/>
              </a:solidFill>
              <a:latin typeface="IBM Plex Mono" panose="020B0509050203000203" pitchFamily="49" charset="77"/>
            </a:rPr>
            <a:t>qué</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nuevos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sectores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verticales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industrias</a:t>
          </a:r>
          <a:r>
            <a:rPr lang="en-US" sz="400">
              <a:solidFill>
                <a:schemeClr val="tx1"/>
              </a:solidFill>
              <a:latin typeface="IBM Plex Mono" panose="020B0509050203000203" pitchFamily="49" charset="77"/>
            </a:rPr>
            <a:t> y </a:t>
          </a:r>
          <a:r>
            <a:rPr lang="en-US" sz="400" err="1">
              <a:solidFill>
                <a:schemeClr val="tx1"/>
              </a:solidFill>
              <a:latin typeface="IBM Plex Mono" panose="020B0509050203000203" pitchFamily="49" charset="77"/>
            </a:rPr>
            <a:t>usuarios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estamos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apelando</a:t>
          </a:r>
          <a:r>
            <a:rPr lang="en-US" sz="400">
              <a:solidFill>
                <a:schemeClr val="tx1"/>
              </a:solidFill>
              <a:latin typeface="IBM Plex Mono" panose="020B0509050203000203" pitchFamily="49" charset="77"/>
            </a:rPr>
            <a:t>?
 ¿En </a:t>
          </a:r>
          <a:r>
            <a:rPr lang="en-US" sz="400" err="1">
              <a:solidFill>
                <a:schemeClr val="tx1"/>
              </a:solidFill>
              <a:latin typeface="IBM Plex Mono" panose="020B0509050203000203" pitchFamily="49" charset="77"/>
            </a:rPr>
            <a:t>qué</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tecnologías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estamos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invirtiendo</a:t>
          </a:r>
          <a:r>
            <a:rPr lang="en-US" sz="400">
              <a:solidFill>
                <a:schemeClr val="tx1"/>
              </a:solidFill>
              <a:latin typeface="IBM Plex Mono" panose="020B0509050203000203" pitchFamily="49" charset="77"/>
            </a:rPr>
            <a:t>?
 ¿En </a:t>
          </a:r>
          <a:r>
            <a:rPr lang="en-US" sz="400" err="1">
              <a:solidFill>
                <a:schemeClr val="tx1"/>
              </a:solidFill>
              <a:latin typeface="IBM Plex Mono" panose="020B0509050203000203" pitchFamily="49" charset="77"/>
            </a:rPr>
            <a:t>qué</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están</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trabajando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los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equipos</a:t>
          </a:r>
          <a:r>
            <a:rPr lang="en-US" sz="400">
              <a:solidFill>
                <a:schemeClr val="tx1"/>
              </a:solidFill>
              <a:latin typeface="IBM Plex Mono" panose="020B0509050203000203" pitchFamily="49" charset="77"/>
            </a:rPr>
            <a:t>?</a:t>
          </a:r>
        </a:p>
      </dgm:t>
    </dgm:pt>
    <dgm:pt modelId="{1A777443-9E63-F246-8F46-9C6CB379C5B3}" type="parTrans" cxnId="{08EE5EC1-402F-CF48-9F5A-CC65F4E7768D}">
      <dgm:prSet/>
      <dgm:spPr/>
      <dgm:t>
        <a:bodyPr/>
        <a:lstStyle/>
        <a:p>
          <a:endParaRPr lang="en-US" sz="400">
            <a:solidFill>
              <a:schemeClr val="tx1"/>
            </a:solidFill>
            <a:latin typeface="IBM Plex Mono" panose="020B0509050203000203" pitchFamily="49" charset="77"/>
          </a:endParaRPr>
        </a:p>
      </dgm:t>
    </dgm:pt>
    <dgm:pt modelId="{42AAB878-07BF-BC47-A68E-37A8134830E5}" type="sibTrans" cxnId="{08EE5EC1-402F-CF48-9F5A-CC65F4E7768D}">
      <dgm:prSet/>
      <dgm:spPr/>
      <dgm:t>
        <a:bodyPr/>
        <a:lstStyle/>
        <a:p>
          <a:endParaRPr lang="en-US" sz="400">
            <a:solidFill>
              <a:schemeClr val="tx1"/>
            </a:solidFill>
            <a:latin typeface="IBM Plex Mono" panose="020B0509050203000203" pitchFamily="49" charset="77"/>
          </a:endParaRPr>
        </a:p>
      </dgm:t>
    </dgm:pt>
    <dgm:pt modelId="{CD9190E1-9144-0F4E-A65C-350A26F6BA6D}">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a:t>
          </a:r>
          <a:r>
            <a:rPr lang="en-US" sz="400" err="1">
              <a:solidFill>
                <a:schemeClr val="tx1"/>
              </a:solidFill>
              <a:latin typeface="IBM Plex Mono" panose="020B0509050203000203" pitchFamily="49" charset="77"/>
            </a:rPr>
            <a:t>Cuándo’s</a:t>
          </a:r>
          <a:r>
            <a:rPr lang="en-US" sz="400">
              <a:solidFill>
                <a:schemeClr val="tx1"/>
              </a:solidFill>
              <a:latin typeface="IBM Plex Mono" panose="020B0509050203000203" pitchFamily="49" charset="77"/>
            </a:rPr>
            <a:t>?</a:t>
          </a:r>
        </a:p>
      </dgm:t>
    </dgm:pt>
    <dgm:pt modelId="{F1ACA878-B8E8-224C-A0FC-9382A455EF29}" type="parTrans" cxnId="{64C79EDA-C022-6A4F-8CBF-E1443889A0BD}">
      <dgm:prSet/>
      <dgm:spPr/>
      <dgm:t>
        <a:bodyPr/>
        <a:lstStyle/>
        <a:p>
          <a:endParaRPr lang="en-US" sz="400">
            <a:solidFill>
              <a:schemeClr val="tx1"/>
            </a:solidFill>
            <a:latin typeface="IBM Plex Mono" panose="020B0509050203000203" pitchFamily="49" charset="77"/>
          </a:endParaRPr>
        </a:p>
      </dgm:t>
    </dgm:pt>
    <dgm:pt modelId="{CD77FA1F-F38D-1947-AFA3-B2B1EF2B3D1A}" type="sibTrans" cxnId="{64C79EDA-C022-6A4F-8CBF-E1443889A0BD}">
      <dgm:prSet custT="1"/>
      <dgm:spPr/>
      <dgm:t>
        <a:bodyPr/>
        <a:lstStyle/>
        <a:p>
          <a:endParaRPr lang="en-US" sz="400">
            <a:solidFill>
              <a:schemeClr val="tx1"/>
            </a:solidFill>
            <a:latin typeface="IBM Plex Mono" panose="020B0509050203000203" pitchFamily="49" charset="77"/>
          </a:endParaRPr>
        </a:p>
      </dgm:t>
    </dgm:pt>
    <dgm:pt modelId="{88563BC9-54DF-7744-ACDB-5676744CD58F}">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En </a:t>
          </a:r>
          <a:r>
            <a:rPr lang="en-US" sz="400" err="1">
              <a:solidFill>
                <a:schemeClr val="tx1"/>
              </a:solidFill>
              <a:latin typeface="IBM Plex Mono" panose="020B0509050203000203" pitchFamily="49" charset="77"/>
            </a:rPr>
            <a:t>resumen</a:t>
          </a:r>
          <a:endParaRPr lang="en-US" sz="400">
            <a:solidFill>
              <a:schemeClr val="tx1"/>
            </a:solidFill>
            <a:latin typeface="IBM Plex Mono" panose="020B0509050203000203" pitchFamily="49" charset="77"/>
          </a:endParaRPr>
        </a:p>
      </dgm:t>
    </dgm:pt>
    <dgm:pt modelId="{0DD8B64A-F777-B84D-ABD7-B4B7A6EC4F8B}" type="parTrans" cxnId="{06888BEE-4BF2-D346-9074-FC34D3090A7F}">
      <dgm:prSet/>
      <dgm:spPr/>
      <dgm:t>
        <a:bodyPr/>
        <a:lstStyle/>
        <a:p>
          <a:endParaRPr lang="en-US" sz="400">
            <a:solidFill>
              <a:schemeClr val="tx1"/>
            </a:solidFill>
            <a:latin typeface="IBM Plex Mono" panose="020B0509050203000203" pitchFamily="49" charset="77"/>
          </a:endParaRPr>
        </a:p>
      </dgm:t>
    </dgm:pt>
    <dgm:pt modelId="{7C247953-088B-D54E-85F2-D1BA6629513C}" type="sibTrans" cxnId="{06888BEE-4BF2-D346-9074-FC34D3090A7F}">
      <dgm:prSet custT="1"/>
      <dgm:spPr/>
      <dgm:t>
        <a:bodyPr/>
        <a:lstStyle/>
        <a:p>
          <a:endParaRPr lang="en-US" sz="400">
            <a:solidFill>
              <a:schemeClr val="tx1"/>
            </a:solidFill>
            <a:latin typeface="IBM Plex Mono" panose="020B0509050203000203" pitchFamily="49" charset="77"/>
          </a:endParaRPr>
        </a:p>
      </dgm:t>
    </dgm:pt>
    <dgm:pt modelId="{945F1397-662D-4144-87EC-C43DE0FE06DA}">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Paso 2. Top-down vs Bottom-up Product </a:t>
          </a:r>
          <a:r>
            <a:rPr lang="en-US" sz="400" err="1">
              <a:solidFill>
                <a:schemeClr val="tx1"/>
              </a:solidFill>
              <a:latin typeface="IBM Plex Mono" panose="020B0509050203000203" pitchFamily="49" charset="77"/>
            </a:rPr>
            <a:t>Roadmapping</a:t>
          </a:r>
          <a:endParaRPr lang="en-US" sz="400">
            <a:solidFill>
              <a:schemeClr val="tx1"/>
            </a:solidFill>
            <a:latin typeface="IBM Plex Mono" panose="020B0509050203000203" pitchFamily="49" charset="77"/>
          </a:endParaRPr>
        </a:p>
      </dgm:t>
    </dgm:pt>
    <dgm:pt modelId="{4445E75C-38BE-CF49-9557-2B0B02260B48}" type="parTrans" cxnId="{70DC9A3B-2365-C946-B5C4-DBADF48A21B8}">
      <dgm:prSet/>
      <dgm:spPr/>
      <dgm:t>
        <a:bodyPr/>
        <a:lstStyle/>
        <a:p>
          <a:endParaRPr lang="en-US" sz="400">
            <a:solidFill>
              <a:schemeClr val="tx1"/>
            </a:solidFill>
            <a:latin typeface="IBM Plex Mono" panose="020B0509050203000203" pitchFamily="49" charset="77"/>
          </a:endParaRPr>
        </a:p>
      </dgm:t>
    </dgm:pt>
    <dgm:pt modelId="{930DE512-E139-A345-A0CD-A5E48EEE4C3F}" type="sibTrans" cxnId="{70DC9A3B-2365-C946-B5C4-DBADF48A21B8}">
      <dgm:prSet custT="1"/>
      <dgm:spPr/>
      <dgm:t>
        <a:bodyPr/>
        <a:lstStyle/>
        <a:p>
          <a:endParaRPr lang="en-US" sz="400">
            <a:solidFill>
              <a:schemeClr val="tx1"/>
            </a:solidFill>
            <a:latin typeface="IBM Plex Mono" panose="020B0509050203000203" pitchFamily="49" charset="77"/>
          </a:endParaRPr>
        </a:p>
      </dgm:t>
    </dgm:pt>
    <dgm:pt modelId="{F949DFDB-4F95-204E-A2C6-801DA8EDD637}">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¿Por </a:t>
          </a:r>
          <a:r>
            <a:rPr lang="en-US" sz="400" err="1">
              <a:solidFill>
                <a:schemeClr val="tx1"/>
              </a:solidFill>
              <a:latin typeface="IBM Plex Mono" panose="020B0509050203000203" pitchFamily="49" charset="77"/>
            </a:rPr>
            <a:t>qué</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estamos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construyendo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este</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producto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Qué</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esperamos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lograr</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Cómo</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ayudará</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esto</a:t>
          </a:r>
          <a:r>
            <a:rPr lang="en-US" sz="400">
              <a:solidFill>
                <a:schemeClr val="tx1"/>
              </a:solidFill>
              <a:latin typeface="IBM Plex Mono" panose="020B0509050203000203" pitchFamily="49" charset="77"/>
            </a:rPr>
            <a:t> a </a:t>
          </a:r>
          <a:r>
            <a:rPr lang="en-US" sz="400" err="1">
              <a:solidFill>
                <a:schemeClr val="tx1"/>
              </a:solidFill>
              <a:latin typeface="IBM Plex Mono" panose="020B0509050203000203" pitchFamily="49" charset="77"/>
            </a:rPr>
            <a:t>los</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usuarios</a:t>
          </a:r>
          <a:r>
            <a:rPr lang="en-US" sz="400">
              <a:solidFill>
                <a:schemeClr val="tx1"/>
              </a:solidFill>
              <a:latin typeface="IBM Plex Mono" panose="020B0509050203000203" pitchFamily="49" charset="77"/>
            </a:rPr>
            <a:t>?</a:t>
          </a:r>
        </a:p>
      </dgm:t>
    </dgm:pt>
    <dgm:pt modelId="{4AE27FC6-C0E5-DB44-98DE-057ECF6A9730}" type="parTrans" cxnId="{69DF41BB-FB03-CE4C-A461-9967D523B7E1}">
      <dgm:prSet/>
      <dgm:spPr/>
      <dgm:t>
        <a:bodyPr/>
        <a:lstStyle/>
        <a:p>
          <a:endParaRPr lang="en-US" sz="400">
            <a:solidFill>
              <a:schemeClr val="tx1"/>
            </a:solidFill>
            <a:latin typeface="IBM Plex Mono" panose="020B0509050203000203" pitchFamily="49" charset="77"/>
          </a:endParaRPr>
        </a:p>
      </dgm:t>
    </dgm:pt>
    <dgm:pt modelId="{BA9CD8A6-CA16-6341-8BE5-61A5CB1D6054}" type="sibTrans" cxnId="{69DF41BB-FB03-CE4C-A461-9967D523B7E1}">
      <dgm:prSet/>
      <dgm:spPr/>
      <dgm:t>
        <a:bodyPr/>
        <a:lstStyle/>
        <a:p>
          <a:endParaRPr lang="en-US" sz="400">
            <a:solidFill>
              <a:schemeClr val="tx1"/>
            </a:solidFill>
            <a:latin typeface="IBM Plex Mono" panose="020B0509050203000203" pitchFamily="49" charset="77"/>
          </a:endParaRPr>
        </a:p>
      </dgm:t>
    </dgm:pt>
    <dgm:pt modelId="{080CEC46-86C7-6145-B0EE-0E17058CE4D4}">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Bottom-Up.</a:t>
          </a:r>
        </a:p>
      </dgm:t>
    </dgm:pt>
    <dgm:pt modelId="{2244932E-620B-3F47-B3CB-B1C8FF30C65C}" type="parTrans" cxnId="{E1D0B03A-FB35-BE42-B85C-A642E994A2BE}">
      <dgm:prSet/>
      <dgm:spPr/>
      <dgm:t>
        <a:bodyPr/>
        <a:lstStyle/>
        <a:p>
          <a:endParaRPr lang="en-US" sz="400">
            <a:solidFill>
              <a:schemeClr val="tx1"/>
            </a:solidFill>
            <a:latin typeface="IBM Plex Mono" panose="020B0509050203000203" pitchFamily="49" charset="77"/>
          </a:endParaRPr>
        </a:p>
      </dgm:t>
    </dgm:pt>
    <dgm:pt modelId="{DDF090E4-C528-B144-A0D9-B97605F243F3}" type="sibTrans" cxnId="{E1D0B03A-FB35-BE42-B85C-A642E994A2BE}">
      <dgm:prSet/>
      <dgm:spPr/>
      <dgm:t>
        <a:bodyPr/>
        <a:lstStyle/>
        <a:p>
          <a:endParaRPr lang="en-US" sz="400">
            <a:solidFill>
              <a:schemeClr val="tx1"/>
            </a:solidFill>
            <a:latin typeface="IBM Plex Mono" panose="020B0509050203000203" pitchFamily="49" charset="77"/>
          </a:endParaRPr>
        </a:p>
      </dgm:t>
    </dgm:pt>
    <dgm:pt modelId="{51BBCA03-98CC-B74E-9441-4538F01801B0}">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Up-Bottom.</a:t>
          </a:r>
        </a:p>
      </dgm:t>
    </dgm:pt>
    <dgm:pt modelId="{BE882F9D-869C-0E44-A94A-3308D44FA8BB}" type="parTrans" cxnId="{D853E2C5-7F65-314F-92E5-378ECEA9AF0A}">
      <dgm:prSet/>
      <dgm:spPr/>
      <dgm:t>
        <a:bodyPr/>
        <a:lstStyle/>
        <a:p>
          <a:endParaRPr lang="en-US" sz="400">
            <a:solidFill>
              <a:schemeClr val="tx1"/>
            </a:solidFill>
            <a:latin typeface="IBM Plex Mono" panose="020B0509050203000203" pitchFamily="49" charset="77"/>
          </a:endParaRPr>
        </a:p>
      </dgm:t>
    </dgm:pt>
    <dgm:pt modelId="{44AC025D-F86B-D44A-8B8A-C43AAADD04E5}" type="sibTrans" cxnId="{D853E2C5-7F65-314F-92E5-378ECEA9AF0A}">
      <dgm:prSet/>
      <dgm:spPr/>
      <dgm:t>
        <a:bodyPr/>
        <a:lstStyle/>
        <a:p>
          <a:endParaRPr lang="en-US" sz="400">
            <a:solidFill>
              <a:schemeClr val="tx1"/>
            </a:solidFill>
            <a:latin typeface="IBM Plex Mono" panose="020B0509050203000203" pitchFamily="49" charset="77"/>
          </a:endParaRPr>
        </a:p>
      </dgm:t>
    </dgm:pt>
    <dgm:pt modelId="{AA38F041-9B90-B141-9563-CFD5DEE30A2D}">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Paso 2.1 </a:t>
          </a:r>
          <a:r>
            <a:rPr lang="en-US" sz="400" err="1">
              <a:solidFill>
                <a:schemeClr val="tx1"/>
              </a:solidFill>
              <a:latin typeface="IBM Plex Mono" panose="020B0509050203000203" pitchFamily="49" charset="77"/>
            </a:rPr>
            <a:t>Creando</a:t>
          </a:r>
          <a:r>
            <a:rPr lang="en-US" sz="400">
              <a:solidFill>
                <a:schemeClr val="tx1"/>
              </a:solidFill>
              <a:latin typeface="IBM Plex Mono" panose="020B0509050203000203" pitchFamily="49" charset="77"/>
            </a:rPr>
            <a:t> un Master Plan</a:t>
          </a:r>
        </a:p>
      </dgm:t>
    </dgm:pt>
    <dgm:pt modelId="{68CBDF92-C7B4-804C-83A7-30274864EFBA}" type="parTrans" cxnId="{07796538-3664-1849-A28F-EE5A947E224F}">
      <dgm:prSet/>
      <dgm:spPr/>
      <dgm:t>
        <a:bodyPr/>
        <a:lstStyle/>
        <a:p>
          <a:endParaRPr lang="en-US" sz="400">
            <a:solidFill>
              <a:schemeClr val="tx1"/>
            </a:solidFill>
            <a:latin typeface="IBM Plex Mono" panose="020B0509050203000203" pitchFamily="49" charset="77"/>
          </a:endParaRPr>
        </a:p>
      </dgm:t>
    </dgm:pt>
    <dgm:pt modelId="{E0A01E44-F546-6248-80F5-A7C171C1299F}" type="sibTrans" cxnId="{07796538-3664-1849-A28F-EE5A947E224F}">
      <dgm:prSet custT="1"/>
      <dgm:spPr/>
      <dgm:t>
        <a:bodyPr/>
        <a:lstStyle/>
        <a:p>
          <a:endParaRPr lang="en-US" sz="400">
            <a:solidFill>
              <a:schemeClr val="tx1"/>
            </a:solidFill>
            <a:latin typeface="IBM Plex Mono" panose="020B0509050203000203" pitchFamily="49" charset="77"/>
          </a:endParaRPr>
        </a:p>
      </dgm:t>
    </dgm:pt>
    <dgm:pt modelId="{AB0B887C-317D-C848-8058-4CED8215ECD9}">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Plataforma.</a:t>
          </a:r>
        </a:p>
      </dgm:t>
    </dgm:pt>
    <dgm:pt modelId="{9F4A299C-4EB9-264B-96EF-D584FF86FCE7}" type="parTrans" cxnId="{E65B00EC-7680-8D4E-A6F6-397705F6086B}">
      <dgm:prSet/>
      <dgm:spPr/>
      <dgm:t>
        <a:bodyPr/>
        <a:lstStyle/>
        <a:p>
          <a:endParaRPr lang="en-US" sz="400">
            <a:solidFill>
              <a:schemeClr val="tx1"/>
            </a:solidFill>
            <a:latin typeface="IBM Plex Mono" panose="020B0509050203000203" pitchFamily="49" charset="77"/>
          </a:endParaRPr>
        </a:p>
      </dgm:t>
    </dgm:pt>
    <dgm:pt modelId="{FEE01C97-52FE-AB45-A193-1A68E97C9783}" type="sibTrans" cxnId="{E65B00EC-7680-8D4E-A6F6-397705F6086B}">
      <dgm:prSet/>
      <dgm:spPr/>
      <dgm:t>
        <a:bodyPr/>
        <a:lstStyle/>
        <a:p>
          <a:endParaRPr lang="en-US" sz="400">
            <a:solidFill>
              <a:schemeClr val="tx1"/>
            </a:solidFill>
            <a:latin typeface="IBM Plex Mono" panose="020B0509050203000203" pitchFamily="49" charset="77"/>
          </a:endParaRPr>
        </a:p>
      </dgm:t>
    </dgm:pt>
    <dgm:pt modelId="{1B6355B4-ED3B-B94F-8B53-79BFF83B1603}">
      <dgm:prSet phldrT="[Text]" custT="1"/>
      <dgm:spPr>
        <a:solidFill>
          <a:schemeClr val="accent6">
            <a:lumMod val="20000"/>
            <a:lumOff val="80000"/>
          </a:schemeClr>
        </a:solidFill>
      </dgm:spPr>
      <dgm:t>
        <a:bodyPr/>
        <a:lstStyle/>
        <a:p>
          <a:r>
            <a:rPr lang="en-US" sz="400" err="1">
              <a:solidFill>
                <a:schemeClr val="tx1"/>
              </a:solidFill>
              <a:latin typeface="IBM Plex Mono" panose="020B0509050203000203" pitchFamily="49" charset="77"/>
            </a:rPr>
            <a:t>Elementos</a:t>
          </a:r>
          <a:r>
            <a:rPr lang="en-US" sz="400">
              <a:solidFill>
                <a:schemeClr val="tx1"/>
              </a:solidFill>
              <a:latin typeface="IBM Plex Mono" panose="020B0509050203000203" pitchFamily="49" charset="77"/>
            </a:rPr>
            <a:t> de inception.</a:t>
          </a:r>
        </a:p>
      </dgm:t>
    </dgm:pt>
    <dgm:pt modelId="{BAC7E0EB-00E4-EF4A-9C9F-6B1C7D5B31F4}" type="parTrans" cxnId="{528C1164-B553-884F-A82D-968C0E1F6D86}">
      <dgm:prSet/>
      <dgm:spPr/>
      <dgm:t>
        <a:bodyPr/>
        <a:lstStyle/>
        <a:p>
          <a:endParaRPr lang="en-US" sz="400">
            <a:solidFill>
              <a:schemeClr val="tx1"/>
            </a:solidFill>
            <a:latin typeface="IBM Plex Mono" panose="020B0509050203000203" pitchFamily="49" charset="77"/>
          </a:endParaRPr>
        </a:p>
      </dgm:t>
    </dgm:pt>
    <dgm:pt modelId="{D3126A6C-CC16-0645-B952-FC0488200FDE}" type="sibTrans" cxnId="{528C1164-B553-884F-A82D-968C0E1F6D86}">
      <dgm:prSet/>
      <dgm:spPr/>
      <dgm:t>
        <a:bodyPr/>
        <a:lstStyle/>
        <a:p>
          <a:endParaRPr lang="en-US" sz="400">
            <a:solidFill>
              <a:schemeClr val="tx1"/>
            </a:solidFill>
            <a:latin typeface="IBM Plex Mono" panose="020B0509050203000203" pitchFamily="49" charset="77"/>
          </a:endParaRPr>
        </a:p>
      </dgm:t>
    </dgm:pt>
    <dgm:pt modelId="{A8EF48A1-6795-A841-9F38-6C0353F958D8}">
      <dgm:prSet phldrT="[Text]" custT="1"/>
      <dgm:spPr>
        <a:solidFill>
          <a:schemeClr val="accent6">
            <a:lumMod val="20000"/>
            <a:lumOff val="80000"/>
          </a:schemeClr>
        </a:solidFill>
      </dgm:spPr>
      <dgm:t>
        <a:bodyPr/>
        <a:lstStyle/>
        <a:p>
          <a:r>
            <a:rPr lang="en-US" sz="400" err="1">
              <a:solidFill>
                <a:schemeClr val="tx1"/>
              </a:solidFill>
              <a:latin typeface="IBM Plex Mono" panose="020B0509050203000203" pitchFamily="49" charset="77"/>
            </a:rPr>
            <a:t>Jerarquía</a:t>
          </a:r>
          <a:r>
            <a:rPr lang="en-US" sz="400">
              <a:solidFill>
                <a:schemeClr val="tx1"/>
              </a:solidFill>
              <a:latin typeface="IBM Plex Mono" panose="020B0509050203000203" pitchFamily="49" charset="77"/>
            </a:rPr>
            <a:t> de backlog.</a:t>
          </a:r>
        </a:p>
      </dgm:t>
    </dgm:pt>
    <dgm:pt modelId="{54BA98CC-E246-F641-BF58-4DEC00E8F0F2}" type="parTrans" cxnId="{5CF76763-5380-5945-8075-D176E0D0724F}">
      <dgm:prSet/>
      <dgm:spPr/>
      <dgm:t>
        <a:bodyPr/>
        <a:lstStyle/>
        <a:p>
          <a:endParaRPr lang="en-US" sz="400">
            <a:solidFill>
              <a:schemeClr val="tx1"/>
            </a:solidFill>
            <a:latin typeface="IBM Plex Mono" panose="020B0509050203000203" pitchFamily="49" charset="77"/>
          </a:endParaRPr>
        </a:p>
      </dgm:t>
    </dgm:pt>
    <dgm:pt modelId="{C8C47DEB-49DE-6B4E-B70C-942A1E76FC4E}" type="sibTrans" cxnId="{5CF76763-5380-5945-8075-D176E0D0724F}">
      <dgm:prSet/>
      <dgm:spPr/>
      <dgm:t>
        <a:bodyPr/>
        <a:lstStyle/>
        <a:p>
          <a:endParaRPr lang="en-US" sz="400">
            <a:solidFill>
              <a:schemeClr val="tx1"/>
            </a:solidFill>
            <a:latin typeface="IBM Plex Mono" panose="020B0509050203000203" pitchFamily="49" charset="77"/>
          </a:endParaRPr>
        </a:p>
      </dgm:t>
    </dgm:pt>
    <dgm:pt modelId="{5F8D4D74-6D22-C84E-8F2E-AB5BE8E92FE9}">
      <dgm:prSet phldrT="[Text]" custT="1"/>
      <dgm:spPr>
        <a:solidFill>
          <a:schemeClr val="accent6">
            <a:lumMod val="20000"/>
            <a:lumOff val="80000"/>
          </a:schemeClr>
        </a:solidFill>
      </dgm:spPr>
      <dgm:t>
        <a:bodyPr/>
        <a:lstStyle/>
        <a:p>
          <a:r>
            <a:rPr lang="en-US" sz="400" err="1">
              <a:solidFill>
                <a:schemeClr val="tx1"/>
              </a:solidFill>
              <a:latin typeface="IBM Plex Mono" panose="020B0509050203000203" pitchFamily="49" charset="77"/>
            </a:rPr>
            <a:t>Estructura</a:t>
          </a:r>
          <a:r>
            <a:rPr lang="en-US" sz="400">
              <a:solidFill>
                <a:schemeClr val="tx1"/>
              </a:solidFill>
              <a:latin typeface="IBM Plex Mono" panose="020B0509050203000203" pitchFamily="49" charset="77"/>
            </a:rPr>
            <a:t> y </a:t>
          </a:r>
          <a:r>
            <a:rPr lang="en-US" sz="400" err="1">
              <a:solidFill>
                <a:schemeClr val="tx1"/>
              </a:solidFill>
              <a:latin typeface="IBM Plex Mono" panose="020B0509050203000203" pitchFamily="49" charset="77"/>
            </a:rPr>
            <a:t>gobernanza</a:t>
          </a:r>
          <a:r>
            <a:rPr lang="en-US" sz="400">
              <a:solidFill>
                <a:schemeClr val="tx1"/>
              </a:solidFill>
              <a:latin typeface="IBM Plex Mono" panose="020B0509050203000203" pitchFamily="49" charset="77"/>
            </a:rPr>
            <a:t>.</a:t>
          </a:r>
        </a:p>
      </dgm:t>
    </dgm:pt>
    <dgm:pt modelId="{E2D5A6E2-EFA5-2844-92B0-E054389D8A6E}" type="parTrans" cxnId="{A3A11651-F029-CE48-81AE-EC35FD8171CE}">
      <dgm:prSet/>
      <dgm:spPr/>
      <dgm:t>
        <a:bodyPr/>
        <a:lstStyle/>
        <a:p>
          <a:endParaRPr lang="en-US" sz="400">
            <a:solidFill>
              <a:schemeClr val="tx1"/>
            </a:solidFill>
            <a:latin typeface="IBM Plex Mono" panose="020B0509050203000203" pitchFamily="49" charset="77"/>
          </a:endParaRPr>
        </a:p>
      </dgm:t>
    </dgm:pt>
    <dgm:pt modelId="{7FADE943-1313-A14A-8495-493AFD185236}" type="sibTrans" cxnId="{A3A11651-F029-CE48-81AE-EC35FD8171CE}">
      <dgm:prSet/>
      <dgm:spPr/>
      <dgm:t>
        <a:bodyPr/>
        <a:lstStyle/>
        <a:p>
          <a:endParaRPr lang="en-US" sz="400">
            <a:solidFill>
              <a:schemeClr val="tx1"/>
            </a:solidFill>
            <a:latin typeface="IBM Plex Mono" panose="020B0509050203000203" pitchFamily="49" charset="77"/>
          </a:endParaRPr>
        </a:p>
      </dgm:t>
    </dgm:pt>
    <dgm:pt modelId="{ADE85252-D1D3-F44B-9965-D1F93DB52658}">
      <dgm:prSet phldrT="[Text]" custT="1"/>
      <dgm:spPr>
        <a:solidFill>
          <a:schemeClr val="accent6">
            <a:lumMod val="20000"/>
            <a:lumOff val="80000"/>
          </a:schemeClr>
        </a:solidFill>
      </dgm:spPr>
      <dgm:t>
        <a:bodyPr/>
        <a:lstStyle/>
        <a:p>
          <a:r>
            <a:rPr lang="en-US" sz="400" err="1">
              <a:solidFill>
                <a:schemeClr val="tx1"/>
              </a:solidFill>
              <a:latin typeface="IBM Plex Mono" panose="020B0509050203000203" pitchFamily="49" charset="77"/>
            </a:rPr>
            <a:t>Estructuración</a:t>
          </a:r>
          <a:r>
            <a:rPr lang="en-US" sz="400">
              <a:solidFill>
                <a:schemeClr val="tx1"/>
              </a:solidFill>
              <a:latin typeface="IBM Plex Mono" panose="020B0509050203000203" pitchFamily="49" charset="77"/>
            </a:rPr>
            <a:t> del </a:t>
          </a:r>
          <a:r>
            <a:rPr lang="en-US" sz="400" err="1">
              <a:solidFill>
                <a:schemeClr val="tx1"/>
              </a:solidFill>
              <a:latin typeface="IBM Plex Mono" panose="020B0509050203000203" pitchFamily="49" charset="77"/>
            </a:rPr>
            <a:t>Contenido</a:t>
          </a:r>
          <a:r>
            <a:rPr lang="en-US" sz="400">
              <a:solidFill>
                <a:schemeClr val="tx1"/>
              </a:solidFill>
              <a:latin typeface="IBM Plex Mono" panose="020B0509050203000203" pitchFamily="49" charset="77"/>
            </a:rPr>
            <a:t> del Roadmap de </a:t>
          </a:r>
          <a:r>
            <a:rPr lang="en-US" sz="400" err="1">
              <a:solidFill>
                <a:schemeClr val="tx1"/>
              </a:solidFill>
              <a:latin typeface="IBM Plex Mono" panose="020B0509050203000203" pitchFamily="49" charset="77"/>
            </a:rPr>
            <a:t>su</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Producto</a:t>
          </a:r>
          <a:endParaRPr lang="en-US" sz="400">
            <a:solidFill>
              <a:schemeClr val="tx1"/>
            </a:solidFill>
            <a:latin typeface="IBM Plex Mono" panose="020B0509050203000203" pitchFamily="49" charset="77"/>
          </a:endParaRPr>
        </a:p>
      </dgm:t>
    </dgm:pt>
    <dgm:pt modelId="{2018988A-1E40-E442-BB96-DF1B4CFE7DBB}" type="parTrans" cxnId="{B0DCB9E8-1793-D04C-ADD3-A68733601D36}">
      <dgm:prSet/>
      <dgm:spPr/>
      <dgm:t>
        <a:bodyPr/>
        <a:lstStyle/>
        <a:p>
          <a:endParaRPr lang="es-MX" sz="400">
            <a:solidFill>
              <a:schemeClr val="tx1"/>
            </a:solidFill>
            <a:latin typeface="IBM Plex Mono" panose="020B0509050203000203" pitchFamily="49" charset="77"/>
          </a:endParaRPr>
        </a:p>
      </dgm:t>
    </dgm:pt>
    <dgm:pt modelId="{F2EA71C4-1112-AA47-8019-1BC7474949C6}" type="sibTrans" cxnId="{B0DCB9E8-1793-D04C-ADD3-A68733601D36}">
      <dgm:prSet custT="1"/>
      <dgm:spPr/>
      <dgm:t>
        <a:bodyPr/>
        <a:lstStyle/>
        <a:p>
          <a:endParaRPr lang="en-US" sz="400">
            <a:solidFill>
              <a:schemeClr val="tx1"/>
            </a:solidFill>
            <a:latin typeface="IBM Plex Mono" panose="020B0509050203000203" pitchFamily="49" charset="77"/>
          </a:endParaRPr>
        </a:p>
      </dgm:t>
    </dgm:pt>
    <dgm:pt modelId="{4D2A781D-FB72-1343-BDD8-1896B328935F}">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Timeframes.</a:t>
          </a:r>
        </a:p>
      </dgm:t>
    </dgm:pt>
    <dgm:pt modelId="{CC10BD77-51D1-CB4B-8718-3EE0C21911E4}" type="parTrans" cxnId="{78C11991-6826-7445-9FD6-384019B5E9C0}">
      <dgm:prSet/>
      <dgm:spPr/>
      <dgm:t>
        <a:bodyPr/>
        <a:lstStyle/>
        <a:p>
          <a:endParaRPr lang="es-MX" sz="400">
            <a:solidFill>
              <a:schemeClr val="tx1"/>
            </a:solidFill>
            <a:latin typeface="IBM Plex Mono" panose="020B0509050203000203" pitchFamily="49" charset="77"/>
          </a:endParaRPr>
        </a:p>
      </dgm:t>
    </dgm:pt>
    <dgm:pt modelId="{57597476-67CA-EF4F-A678-E4C76A25508C}" type="sibTrans" cxnId="{78C11991-6826-7445-9FD6-384019B5E9C0}">
      <dgm:prSet/>
      <dgm:spPr/>
      <dgm:t>
        <a:bodyPr/>
        <a:lstStyle/>
        <a:p>
          <a:endParaRPr lang="es-MX" sz="400">
            <a:solidFill>
              <a:schemeClr val="tx1"/>
            </a:solidFill>
            <a:latin typeface="IBM Plex Mono" panose="020B0509050203000203" pitchFamily="49" charset="77"/>
          </a:endParaRPr>
        </a:p>
      </dgm:t>
    </dgm:pt>
    <dgm:pt modelId="{3D2F541E-D275-704B-9F69-D2B8376493DA}">
      <dgm:prSet phldrT="[Text]" custT="1"/>
      <dgm:spPr>
        <a:solidFill>
          <a:schemeClr val="accent6">
            <a:lumMod val="20000"/>
            <a:lumOff val="80000"/>
          </a:schemeClr>
        </a:solidFill>
      </dgm:spPr>
      <dgm:t>
        <a:bodyPr/>
        <a:lstStyle/>
        <a:p>
          <a:r>
            <a:rPr lang="en-US" sz="400" err="1">
              <a:solidFill>
                <a:schemeClr val="tx1"/>
              </a:solidFill>
              <a:latin typeface="IBM Plex Mono" panose="020B0509050203000203" pitchFamily="49" charset="77"/>
            </a:rPr>
            <a:t>Presentación</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Cronograma</a:t>
          </a:r>
          <a:r>
            <a:rPr lang="en-US" sz="400">
              <a:solidFill>
                <a:schemeClr val="tx1"/>
              </a:solidFill>
              <a:latin typeface="IBM Plex Mono" panose="020B0509050203000203" pitchFamily="49" charset="77"/>
            </a:rPr>
            <a:t> Kanban).</a:t>
          </a:r>
        </a:p>
      </dgm:t>
    </dgm:pt>
    <dgm:pt modelId="{593DC783-8735-2C4D-B385-833F135D36CF}" type="parTrans" cxnId="{BFE70B7C-FB56-8548-AFC7-131DEA703C56}">
      <dgm:prSet/>
      <dgm:spPr/>
      <dgm:t>
        <a:bodyPr/>
        <a:lstStyle/>
        <a:p>
          <a:endParaRPr lang="es-MX" sz="400">
            <a:solidFill>
              <a:schemeClr val="tx1"/>
            </a:solidFill>
            <a:latin typeface="IBM Plex Mono" panose="020B0509050203000203" pitchFamily="49" charset="77"/>
          </a:endParaRPr>
        </a:p>
      </dgm:t>
    </dgm:pt>
    <dgm:pt modelId="{DD2BEDBF-9FCB-0E44-AA0E-17F26717BF3B}" type="sibTrans" cxnId="{BFE70B7C-FB56-8548-AFC7-131DEA703C56}">
      <dgm:prSet/>
      <dgm:spPr/>
      <dgm:t>
        <a:bodyPr/>
        <a:lstStyle/>
        <a:p>
          <a:endParaRPr lang="es-MX" sz="400">
            <a:solidFill>
              <a:schemeClr val="tx1"/>
            </a:solidFill>
            <a:latin typeface="IBM Plex Mono" panose="020B0509050203000203" pitchFamily="49" charset="77"/>
          </a:endParaRPr>
        </a:p>
      </dgm:t>
    </dgm:pt>
    <dgm:pt modelId="{DBD126E8-A0FA-4049-B826-E1E3F928C74C}">
      <dgm:prSet phldrT="[Text]" custT="1"/>
      <dgm:spPr>
        <a:solidFill>
          <a:schemeClr val="accent6">
            <a:lumMod val="20000"/>
            <a:lumOff val="80000"/>
          </a:schemeClr>
        </a:solidFill>
      </dgm:spPr>
      <dgm:t>
        <a:bodyPr/>
        <a:lstStyle/>
        <a:p>
          <a:r>
            <a:rPr lang="en-US" sz="400" err="1">
              <a:solidFill>
                <a:schemeClr val="tx1"/>
              </a:solidFill>
              <a:latin typeface="IBM Plex Mono" panose="020B0509050203000203" pitchFamily="49" charset="77"/>
            </a:rPr>
            <a:t>Contenido</a:t>
          </a:r>
          <a:endParaRPr lang="en-US" sz="400">
            <a:solidFill>
              <a:schemeClr val="tx1"/>
            </a:solidFill>
            <a:latin typeface="IBM Plex Mono" panose="020B0509050203000203" pitchFamily="49" charset="77"/>
          </a:endParaRPr>
        </a:p>
      </dgm:t>
    </dgm:pt>
    <dgm:pt modelId="{18ADFEFB-DA78-1648-8F13-FF2389C7A99C}" type="parTrans" cxnId="{283F48F7-C077-1848-86D4-C285A1EF49CA}">
      <dgm:prSet/>
      <dgm:spPr/>
      <dgm:t>
        <a:bodyPr/>
        <a:lstStyle/>
        <a:p>
          <a:endParaRPr lang="es-MX" sz="400">
            <a:solidFill>
              <a:schemeClr val="tx1"/>
            </a:solidFill>
            <a:latin typeface="IBM Plex Mono" panose="020B0509050203000203" pitchFamily="49" charset="77"/>
          </a:endParaRPr>
        </a:p>
      </dgm:t>
    </dgm:pt>
    <dgm:pt modelId="{DB1137DA-9978-0345-9D47-EA66BB5100AD}" type="sibTrans" cxnId="{283F48F7-C077-1848-86D4-C285A1EF49CA}">
      <dgm:prSet custT="1"/>
      <dgm:spPr/>
      <dgm:t>
        <a:bodyPr/>
        <a:lstStyle/>
        <a:p>
          <a:endParaRPr lang="en-US" sz="400">
            <a:solidFill>
              <a:schemeClr val="tx1"/>
            </a:solidFill>
            <a:latin typeface="IBM Plex Mono" panose="020B0509050203000203" pitchFamily="49" charset="77"/>
          </a:endParaRPr>
        </a:p>
      </dgm:t>
    </dgm:pt>
    <dgm:pt modelId="{D487FF35-2326-C849-BA81-176C71800CDD}">
      <dgm:prSet phldrT="[Text]" custT="1"/>
      <dgm:spPr>
        <a:solidFill>
          <a:schemeClr val="accent6">
            <a:lumMod val="20000"/>
            <a:lumOff val="80000"/>
          </a:schemeClr>
        </a:solidFill>
      </dgm:spPr>
      <dgm:t>
        <a:bodyPr/>
        <a:lstStyle/>
        <a:p>
          <a:r>
            <a:rPr lang="en-US" sz="400">
              <a:solidFill>
                <a:schemeClr val="tx1"/>
              </a:solidFill>
              <a:latin typeface="IBM Plex Mono" panose="020B0509050203000203" pitchFamily="49" charset="77"/>
            </a:rPr>
            <a:t>Themes, Epics/Features, Stories.</a:t>
          </a:r>
        </a:p>
      </dgm:t>
    </dgm:pt>
    <dgm:pt modelId="{98A0529C-FBDB-6849-88E6-5D725BC3CB8A}" type="parTrans" cxnId="{D27017D7-659D-FC4E-9756-D73968160A56}">
      <dgm:prSet/>
      <dgm:spPr/>
      <dgm:t>
        <a:bodyPr/>
        <a:lstStyle/>
        <a:p>
          <a:endParaRPr lang="es-MX" sz="400">
            <a:solidFill>
              <a:schemeClr val="tx1"/>
            </a:solidFill>
            <a:latin typeface="IBM Plex Mono" panose="020B0509050203000203" pitchFamily="49" charset="77"/>
          </a:endParaRPr>
        </a:p>
      </dgm:t>
    </dgm:pt>
    <dgm:pt modelId="{5F536589-7AB6-4B46-9009-C34E0FA77752}" type="sibTrans" cxnId="{D27017D7-659D-FC4E-9756-D73968160A56}">
      <dgm:prSet/>
      <dgm:spPr/>
      <dgm:t>
        <a:bodyPr/>
        <a:lstStyle/>
        <a:p>
          <a:endParaRPr lang="es-MX" sz="400">
            <a:solidFill>
              <a:schemeClr val="tx1"/>
            </a:solidFill>
            <a:latin typeface="IBM Plex Mono" panose="020B0509050203000203" pitchFamily="49" charset="77"/>
          </a:endParaRPr>
        </a:p>
      </dgm:t>
    </dgm:pt>
    <dgm:pt modelId="{C7C98B8B-FCAE-BB43-B884-1234CF3DED06}">
      <dgm:prSet phldrT="[Text]" custT="1"/>
      <dgm:spPr>
        <a:solidFill>
          <a:schemeClr val="accent6">
            <a:lumMod val="20000"/>
            <a:lumOff val="80000"/>
          </a:schemeClr>
        </a:solidFill>
      </dgm:spPr>
      <dgm:t>
        <a:bodyPr/>
        <a:lstStyle/>
        <a:p>
          <a:r>
            <a:rPr lang="en-US" sz="400" err="1">
              <a:solidFill>
                <a:schemeClr val="tx1"/>
              </a:solidFill>
              <a:latin typeface="IBM Plex Mono" panose="020B0509050203000203" pitchFamily="49" charset="77"/>
            </a:rPr>
            <a:t>Mantenimiento</a:t>
          </a:r>
          <a:endParaRPr lang="en-US" sz="400">
            <a:solidFill>
              <a:schemeClr val="tx1"/>
            </a:solidFill>
            <a:latin typeface="IBM Plex Mono" panose="020B0509050203000203" pitchFamily="49" charset="77"/>
          </a:endParaRPr>
        </a:p>
      </dgm:t>
    </dgm:pt>
    <dgm:pt modelId="{C8B0A94C-7A02-B046-9B5B-0240A6E59C81}" type="parTrans" cxnId="{2300FDE7-F12A-8040-9F1F-7209302B1F76}">
      <dgm:prSet/>
      <dgm:spPr/>
      <dgm:t>
        <a:bodyPr/>
        <a:lstStyle/>
        <a:p>
          <a:endParaRPr lang="es-MX" sz="400">
            <a:solidFill>
              <a:schemeClr val="tx1"/>
            </a:solidFill>
            <a:latin typeface="IBM Plex Mono" panose="020B0509050203000203" pitchFamily="49" charset="77"/>
          </a:endParaRPr>
        </a:p>
      </dgm:t>
    </dgm:pt>
    <dgm:pt modelId="{FE7785FF-02C1-2046-A541-D9FFFDB35966}" type="sibTrans" cxnId="{2300FDE7-F12A-8040-9F1F-7209302B1F76}">
      <dgm:prSet/>
      <dgm:spPr/>
      <dgm:t>
        <a:bodyPr/>
        <a:lstStyle/>
        <a:p>
          <a:endParaRPr lang="en-US" sz="400">
            <a:solidFill>
              <a:schemeClr val="tx1"/>
            </a:solidFill>
            <a:latin typeface="IBM Plex Mono" panose="020B0509050203000203" pitchFamily="49" charset="77"/>
          </a:endParaRPr>
        </a:p>
      </dgm:t>
    </dgm:pt>
    <dgm:pt modelId="{BC9A7CC7-ACC6-8445-8B93-F05821255234}">
      <dgm:prSet phldrT="[Text]" custT="1"/>
      <dgm:spPr>
        <a:solidFill>
          <a:schemeClr val="accent6">
            <a:lumMod val="20000"/>
            <a:lumOff val="80000"/>
          </a:schemeClr>
        </a:solidFill>
      </dgm:spPr>
      <dgm:t>
        <a:bodyPr/>
        <a:lstStyle/>
        <a:p>
          <a:r>
            <a:rPr lang="en-US" sz="400" err="1">
              <a:solidFill>
                <a:schemeClr val="tx1"/>
              </a:solidFill>
              <a:latin typeface="IBM Plex Mono" panose="020B0509050203000203" pitchFamily="49" charset="77"/>
            </a:rPr>
            <a:t>Cadencia</a:t>
          </a:r>
          <a:r>
            <a:rPr lang="en-US" sz="400">
              <a:solidFill>
                <a:schemeClr val="tx1"/>
              </a:solidFill>
              <a:latin typeface="IBM Plex Mono" panose="020B0509050203000203" pitchFamily="49" charset="77"/>
            </a:rPr>
            <a:t>, </a:t>
          </a:r>
          <a:r>
            <a:rPr lang="en-US" sz="400" err="1">
              <a:solidFill>
                <a:schemeClr val="tx1"/>
              </a:solidFill>
              <a:latin typeface="IBM Plex Mono" panose="020B0509050203000203" pitchFamily="49" charset="77"/>
            </a:rPr>
            <a:t>priorización</a:t>
          </a:r>
          <a:r>
            <a:rPr lang="en-US" sz="400">
              <a:solidFill>
                <a:schemeClr val="tx1"/>
              </a:solidFill>
              <a:latin typeface="IBM Plex Mono" panose="020B0509050203000203" pitchFamily="49" charset="77"/>
            </a:rPr>
            <a:t>.</a:t>
          </a:r>
        </a:p>
      </dgm:t>
    </dgm:pt>
    <dgm:pt modelId="{E8E3E4E7-F182-2C42-96E7-2653ECE4B897}" type="parTrans" cxnId="{68EA1A30-F210-C445-B5B8-3606914E0D2B}">
      <dgm:prSet/>
      <dgm:spPr/>
      <dgm:t>
        <a:bodyPr/>
        <a:lstStyle/>
        <a:p>
          <a:endParaRPr lang="es-MX" sz="400">
            <a:solidFill>
              <a:schemeClr val="tx1"/>
            </a:solidFill>
            <a:latin typeface="IBM Plex Mono" panose="020B0509050203000203" pitchFamily="49" charset="77"/>
          </a:endParaRPr>
        </a:p>
      </dgm:t>
    </dgm:pt>
    <dgm:pt modelId="{C468CC75-B23C-A046-9B6F-4433DA0B8C5D}" type="sibTrans" cxnId="{68EA1A30-F210-C445-B5B8-3606914E0D2B}">
      <dgm:prSet/>
      <dgm:spPr/>
      <dgm:t>
        <a:bodyPr/>
        <a:lstStyle/>
        <a:p>
          <a:endParaRPr lang="es-MX" sz="400">
            <a:solidFill>
              <a:schemeClr val="tx1"/>
            </a:solidFill>
            <a:latin typeface="IBM Plex Mono" panose="020B0509050203000203" pitchFamily="49" charset="77"/>
          </a:endParaRPr>
        </a:p>
      </dgm:t>
    </dgm:pt>
    <dgm:pt modelId="{7AE2EC6F-54A3-9E4C-B532-EEDA19EA4F84}" type="pres">
      <dgm:prSet presAssocID="{C7CB3E65-E1F9-7B44-B47D-B5998CD07E69}" presName="diagram" presStyleCnt="0">
        <dgm:presLayoutVars>
          <dgm:dir/>
          <dgm:resizeHandles val="exact"/>
        </dgm:presLayoutVars>
      </dgm:prSet>
      <dgm:spPr/>
    </dgm:pt>
    <dgm:pt modelId="{C5F5533B-24E4-1E49-B08C-66301EFD8E38}" type="pres">
      <dgm:prSet presAssocID="{7EF69E67-366D-6F49-B654-05821E3E6427}" presName="node" presStyleLbl="node1" presStyleIdx="0" presStyleCnt="9">
        <dgm:presLayoutVars>
          <dgm:bulletEnabled val="1"/>
        </dgm:presLayoutVars>
      </dgm:prSet>
      <dgm:spPr/>
    </dgm:pt>
    <dgm:pt modelId="{A63B15A3-97D5-464A-86D7-78A800BCF253}" type="pres">
      <dgm:prSet presAssocID="{C9581382-7FC9-2442-8ACF-E1667A1F5BAC}" presName="sibTrans" presStyleLbl="sibTrans2D1" presStyleIdx="0" presStyleCnt="8"/>
      <dgm:spPr/>
    </dgm:pt>
    <dgm:pt modelId="{522A14C5-2BC9-B547-A3EB-2C62C0BCC889}" type="pres">
      <dgm:prSet presAssocID="{C9581382-7FC9-2442-8ACF-E1667A1F5BAC}" presName="connectorText" presStyleLbl="sibTrans2D1" presStyleIdx="0" presStyleCnt="8"/>
      <dgm:spPr/>
    </dgm:pt>
    <dgm:pt modelId="{A73F5A0A-0561-514C-BBF0-D8263FA732E8}" type="pres">
      <dgm:prSet presAssocID="{490C41C1-19DD-6B4F-930C-B17563E81787}" presName="node" presStyleLbl="node1" presStyleIdx="1" presStyleCnt="9">
        <dgm:presLayoutVars>
          <dgm:bulletEnabled val="1"/>
        </dgm:presLayoutVars>
      </dgm:prSet>
      <dgm:spPr/>
    </dgm:pt>
    <dgm:pt modelId="{13910B3E-2059-024A-B1A3-609E522BE15D}" type="pres">
      <dgm:prSet presAssocID="{18C94A52-8F6F-2440-B36A-7C4D272AB6A0}" presName="sibTrans" presStyleLbl="sibTrans2D1" presStyleIdx="1" presStyleCnt="8"/>
      <dgm:spPr/>
    </dgm:pt>
    <dgm:pt modelId="{97545FDC-C6E5-9C47-AF5B-063543AE7F8E}" type="pres">
      <dgm:prSet presAssocID="{18C94A52-8F6F-2440-B36A-7C4D272AB6A0}" presName="connectorText" presStyleLbl="sibTrans2D1" presStyleIdx="1" presStyleCnt="8"/>
      <dgm:spPr/>
    </dgm:pt>
    <dgm:pt modelId="{A07EBEF5-C882-4741-A64E-5DACFF931B2E}" type="pres">
      <dgm:prSet presAssocID="{CD9190E1-9144-0F4E-A65C-350A26F6BA6D}" presName="node" presStyleLbl="node1" presStyleIdx="2" presStyleCnt="9">
        <dgm:presLayoutVars>
          <dgm:bulletEnabled val="1"/>
        </dgm:presLayoutVars>
      </dgm:prSet>
      <dgm:spPr/>
    </dgm:pt>
    <dgm:pt modelId="{E4FE5028-14FD-A345-8A50-BB19FD00C889}" type="pres">
      <dgm:prSet presAssocID="{CD77FA1F-F38D-1947-AFA3-B2B1EF2B3D1A}" presName="sibTrans" presStyleLbl="sibTrans2D1" presStyleIdx="2" presStyleCnt="8"/>
      <dgm:spPr/>
    </dgm:pt>
    <dgm:pt modelId="{6816446C-5CC6-AA4E-931C-C4EA248DF49F}" type="pres">
      <dgm:prSet presAssocID="{CD77FA1F-F38D-1947-AFA3-B2B1EF2B3D1A}" presName="connectorText" presStyleLbl="sibTrans2D1" presStyleIdx="2" presStyleCnt="8"/>
      <dgm:spPr/>
    </dgm:pt>
    <dgm:pt modelId="{2E273CE9-E74C-464A-93C2-2930CC7C3EA4}" type="pres">
      <dgm:prSet presAssocID="{88563BC9-54DF-7744-ACDB-5676744CD58F}" presName="node" presStyleLbl="node1" presStyleIdx="3" presStyleCnt="9">
        <dgm:presLayoutVars>
          <dgm:bulletEnabled val="1"/>
        </dgm:presLayoutVars>
      </dgm:prSet>
      <dgm:spPr/>
    </dgm:pt>
    <dgm:pt modelId="{53E54C68-D96A-0949-83A6-ED8720DC2A07}" type="pres">
      <dgm:prSet presAssocID="{7C247953-088B-D54E-85F2-D1BA6629513C}" presName="sibTrans" presStyleLbl="sibTrans2D1" presStyleIdx="3" presStyleCnt="8"/>
      <dgm:spPr/>
    </dgm:pt>
    <dgm:pt modelId="{15BFE33F-58E7-CA44-9E24-5F4F165E1153}" type="pres">
      <dgm:prSet presAssocID="{7C247953-088B-D54E-85F2-D1BA6629513C}" presName="connectorText" presStyleLbl="sibTrans2D1" presStyleIdx="3" presStyleCnt="8"/>
      <dgm:spPr/>
    </dgm:pt>
    <dgm:pt modelId="{9EE105C8-CE48-6848-855F-5A0FC3632503}" type="pres">
      <dgm:prSet presAssocID="{945F1397-662D-4144-87EC-C43DE0FE06DA}" presName="node" presStyleLbl="node1" presStyleIdx="4" presStyleCnt="9">
        <dgm:presLayoutVars>
          <dgm:bulletEnabled val="1"/>
        </dgm:presLayoutVars>
      </dgm:prSet>
      <dgm:spPr/>
    </dgm:pt>
    <dgm:pt modelId="{C6C58010-D334-054A-8C08-C9BF804F9EA8}" type="pres">
      <dgm:prSet presAssocID="{930DE512-E139-A345-A0CD-A5E48EEE4C3F}" presName="sibTrans" presStyleLbl="sibTrans2D1" presStyleIdx="4" presStyleCnt="8"/>
      <dgm:spPr/>
    </dgm:pt>
    <dgm:pt modelId="{C2C4B465-4F15-B944-9B50-265DA3FF5519}" type="pres">
      <dgm:prSet presAssocID="{930DE512-E139-A345-A0CD-A5E48EEE4C3F}" presName="connectorText" presStyleLbl="sibTrans2D1" presStyleIdx="4" presStyleCnt="8"/>
      <dgm:spPr/>
    </dgm:pt>
    <dgm:pt modelId="{B607E82F-4F61-CF45-AF2C-0CA9557ADCF1}" type="pres">
      <dgm:prSet presAssocID="{AA38F041-9B90-B141-9563-CFD5DEE30A2D}" presName="node" presStyleLbl="node1" presStyleIdx="5" presStyleCnt="9">
        <dgm:presLayoutVars>
          <dgm:bulletEnabled val="1"/>
        </dgm:presLayoutVars>
      </dgm:prSet>
      <dgm:spPr/>
    </dgm:pt>
    <dgm:pt modelId="{0C661F8C-5DCF-B647-9610-4096D702E337}" type="pres">
      <dgm:prSet presAssocID="{E0A01E44-F546-6248-80F5-A7C171C1299F}" presName="sibTrans" presStyleLbl="sibTrans2D1" presStyleIdx="5" presStyleCnt="8"/>
      <dgm:spPr/>
    </dgm:pt>
    <dgm:pt modelId="{67C66982-AE8A-AC4C-96B7-668A00411992}" type="pres">
      <dgm:prSet presAssocID="{E0A01E44-F546-6248-80F5-A7C171C1299F}" presName="connectorText" presStyleLbl="sibTrans2D1" presStyleIdx="5" presStyleCnt="8"/>
      <dgm:spPr/>
    </dgm:pt>
    <dgm:pt modelId="{FA027722-AFFC-414D-8E29-ACDBCE0AEA04}" type="pres">
      <dgm:prSet presAssocID="{ADE85252-D1D3-F44B-9965-D1F93DB52658}" presName="node" presStyleLbl="node1" presStyleIdx="6" presStyleCnt="9">
        <dgm:presLayoutVars>
          <dgm:bulletEnabled val="1"/>
        </dgm:presLayoutVars>
      </dgm:prSet>
      <dgm:spPr/>
    </dgm:pt>
    <dgm:pt modelId="{36A4EEEE-247E-9640-B112-BE9F2C23E9E4}" type="pres">
      <dgm:prSet presAssocID="{F2EA71C4-1112-AA47-8019-1BC7474949C6}" presName="sibTrans" presStyleLbl="sibTrans2D1" presStyleIdx="6" presStyleCnt="8"/>
      <dgm:spPr/>
    </dgm:pt>
    <dgm:pt modelId="{A198025B-01F5-554B-900B-A817183A9FD3}" type="pres">
      <dgm:prSet presAssocID="{F2EA71C4-1112-AA47-8019-1BC7474949C6}" presName="connectorText" presStyleLbl="sibTrans2D1" presStyleIdx="6" presStyleCnt="8"/>
      <dgm:spPr/>
    </dgm:pt>
    <dgm:pt modelId="{4B712DD8-77B9-274A-B71E-0230AD367294}" type="pres">
      <dgm:prSet presAssocID="{DBD126E8-A0FA-4049-B826-E1E3F928C74C}" presName="node" presStyleLbl="node1" presStyleIdx="7" presStyleCnt="9">
        <dgm:presLayoutVars>
          <dgm:bulletEnabled val="1"/>
        </dgm:presLayoutVars>
      </dgm:prSet>
      <dgm:spPr/>
    </dgm:pt>
    <dgm:pt modelId="{F866328A-DDF3-E443-B114-6737080691C5}" type="pres">
      <dgm:prSet presAssocID="{DB1137DA-9978-0345-9D47-EA66BB5100AD}" presName="sibTrans" presStyleLbl="sibTrans2D1" presStyleIdx="7" presStyleCnt="8"/>
      <dgm:spPr/>
    </dgm:pt>
    <dgm:pt modelId="{CE02A5E5-87D3-8B42-9DFD-5C2B8A308DDC}" type="pres">
      <dgm:prSet presAssocID="{DB1137DA-9978-0345-9D47-EA66BB5100AD}" presName="connectorText" presStyleLbl="sibTrans2D1" presStyleIdx="7" presStyleCnt="8"/>
      <dgm:spPr/>
    </dgm:pt>
    <dgm:pt modelId="{81DC2119-BBD2-C949-AD3C-328D4A44E55E}" type="pres">
      <dgm:prSet presAssocID="{C7C98B8B-FCAE-BB43-B884-1234CF3DED06}" presName="node" presStyleLbl="node1" presStyleIdx="8" presStyleCnt="9">
        <dgm:presLayoutVars>
          <dgm:bulletEnabled val="1"/>
        </dgm:presLayoutVars>
      </dgm:prSet>
      <dgm:spPr/>
    </dgm:pt>
  </dgm:ptLst>
  <dgm:cxnLst>
    <dgm:cxn modelId="{0DE3820A-6456-6948-AF33-E34038C58880}" type="presOf" srcId="{DBD126E8-A0FA-4049-B826-E1E3F928C74C}" destId="{4B712DD8-77B9-274A-B71E-0230AD367294}" srcOrd="0" destOrd="0" presId="urn:microsoft.com/office/officeart/2005/8/layout/process5"/>
    <dgm:cxn modelId="{0C5F7620-681A-3D4F-B4C0-FCB395303656}" srcId="{C7CB3E65-E1F9-7B44-B47D-B5998CD07E69}" destId="{7EF69E67-366D-6F49-B654-05821E3E6427}" srcOrd="0" destOrd="0" parTransId="{2CC22FB5-68FE-9B4B-9968-6E80725A373A}" sibTransId="{C9581382-7FC9-2442-8ACF-E1667A1F5BAC}"/>
    <dgm:cxn modelId="{62D0E321-0C88-4A41-99A8-125CA45838DE}" type="presOf" srcId="{C9581382-7FC9-2442-8ACF-E1667A1F5BAC}" destId="{522A14C5-2BC9-B547-A3EB-2C62C0BCC889}" srcOrd="1" destOrd="0" presId="urn:microsoft.com/office/officeart/2005/8/layout/process5"/>
    <dgm:cxn modelId="{1309D22D-FD9B-5C48-B2A7-80C2162F046A}" srcId="{7EF69E67-366D-6F49-B654-05821E3E6427}" destId="{28101D04-DB4E-B74F-9767-F0C90DD49113}" srcOrd="0" destOrd="0" parTransId="{42273D08-41D0-FE47-9892-6E8611CA433D}" sibTransId="{3DCA0099-05B9-FD44-BCA7-96C9F690A14E}"/>
    <dgm:cxn modelId="{287E0A2F-8E07-4849-9772-2AC31D96AE5B}" type="presOf" srcId="{1B6355B4-ED3B-B94F-8B53-79BFF83B1603}" destId="{B607E82F-4F61-CF45-AF2C-0CA9557ADCF1}" srcOrd="0" destOrd="2" presId="urn:microsoft.com/office/officeart/2005/8/layout/process5"/>
    <dgm:cxn modelId="{68EA1A30-F210-C445-B5B8-3606914E0D2B}" srcId="{C7C98B8B-FCAE-BB43-B884-1234CF3DED06}" destId="{BC9A7CC7-ACC6-8445-8B93-F05821255234}" srcOrd="0" destOrd="0" parTransId="{E8E3E4E7-F182-2C42-96E7-2653ECE4B897}" sibTransId="{C468CC75-B23C-A046-9B6F-4433DA0B8C5D}"/>
    <dgm:cxn modelId="{32197A34-B802-5241-98DA-AC23CDFF0F70}" type="presOf" srcId="{AA38F041-9B90-B141-9563-CFD5DEE30A2D}" destId="{B607E82F-4F61-CF45-AF2C-0CA9557ADCF1}" srcOrd="0" destOrd="0" presId="urn:microsoft.com/office/officeart/2005/8/layout/process5"/>
    <dgm:cxn modelId="{07796538-3664-1849-A28F-EE5A947E224F}" srcId="{C7CB3E65-E1F9-7B44-B47D-B5998CD07E69}" destId="{AA38F041-9B90-B141-9563-CFD5DEE30A2D}" srcOrd="5" destOrd="0" parTransId="{68CBDF92-C7B4-804C-83A7-30274864EFBA}" sibTransId="{E0A01E44-F546-6248-80F5-A7C171C1299F}"/>
    <dgm:cxn modelId="{E1D0B03A-FB35-BE42-B85C-A642E994A2BE}" srcId="{945F1397-662D-4144-87EC-C43DE0FE06DA}" destId="{080CEC46-86C7-6145-B0EE-0E17058CE4D4}" srcOrd="0" destOrd="0" parTransId="{2244932E-620B-3F47-B3CB-B1C8FF30C65C}" sibTransId="{DDF090E4-C528-B144-A0D9-B97605F243F3}"/>
    <dgm:cxn modelId="{70DC9A3B-2365-C946-B5C4-DBADF48A21B8}" srcId="{C7CB3E65-E1F9-7B44-B47D-B5998CD07E69}" destId="{945F1397-662D-4144-87EC-C43DE0FE06DA}" srcOrd="4" destOrd="0" parTransId="{4445E75C-38BE-CF49-9557-2B0B02260B48}" sibTransId="{930DE512-E139-A345-A0CD-A5E48EEE4C3F}"/>
    <dgm:cxn modelId="{113A0B40-A340-6F44-A6F5-8E674C8E1AE1}" type="presOf" srcId="{CD77FA1F-F38D-1947-AFA3-B2B1EF2B3D1A}" destId="{6816446C-5CC6-AA4E-931C-C4EA248DF49F}" srcOrd="1" destOrd="0" presId="urn:microsoft.com/office/officeart/2005/8/layout/process5"/>
    <dgm:cxn modelId="{86F63A5B-DE45-C248-9405-0C59BF105801}" type="presOf" srcId="{ACB708C5-E8C0-5544-B0D1-6C2F55656FD5}" destId="{C5F5533B-24E4-1E49-B08C-66301EFD8E38}" srcOrd="0" destOrd="2" presId="urn:microsoft.com/office/officeart/2005/8/layout/process5"/>
    <dgm:cxn modelId="{5BA4DE5D-2949-DF41-9223-5D5D6F14977C}" type="presOf" srcId="{3D2F541E-D275-704B-9F69-D2B8376493DA}" destId="{FA027722-AFFC-414D-8E29-ACDBCE0AEA04}" srcOrd="0" destOrd="2" presId="urn:microsoft.com/office/officeart/2005/8/layout/process5"/>
    <dgm:cxn modelId="{52CA965F-C998-924F-BEA6-D89C274E7C5F}" srcId="{C7CB3E65-E1F9-7B44-B47D-B5998CD07E69}" destId="{490C41C1-19DD-6B4F-930C-B17563E81787}" srcOrd="1" destOrd="0" parTransId="{A04F869B-7BF2-1B40-954F-3D61348C953A}" sibTransId="{18C94A52-8F6F-2440-B36A-7C4D272AB6A0}"/>
    <dgm:cxn modelId="{8C472F43-2206-6945-A834-3DE92C10873A}" type="presOf" srcId="{7C247953-088B-D54E-85F2-D1BA6629513C}" destId="{15BFE33F-58E7-CA44-9E24-5F4F165E1153}" srcOrd="1" destOrd="0" presId="urn:microsoft.com/office/officeart/2005/8/layout/process5"/>
    <dgm:cxn modelId="{5CF76763-5380-5945-8075-D176E0D0724F}" srcId="{AA38F041-9B90-B141-9563-CFD5DEE30A2D}" destId="{A8EF48A1-6795-A841-9F38-6C0353F958D8}" srcOrd="2" destOrd="0" parTransId="{54BA98CC-E246-F641-BF58-4DEC00E8F0F2}" sibTransId="{C8C47DEB-49DE-6B4E-B70C-942A1E76FC4E}"/>
    <dgm:cxn modelId="{96418943-EB4A-5B4C-BB32-EE64BB79D82E}" type="presOf" srcId="{F2EA71C4-1112-AA47-8019-1BC7474949C6}" destId="{36A4EEEE-247E-9640-B112-BE9F2C23E9E4}" srcOrd="0" destOrd="0" presId="urn:microsoft.com/office/officeart/2005/8/layout/process5"/>
    <dgm:cxn modelId="{528C1164-B553-884F-A82D-968C0E1F6D86}" srcId="{AA38F041-9B90-B141-9563-CFD5DEE30A2D}" destId="{1B6355B4-ED3B-B94F-8B53-79BFF83B1603}" srcOrd="1" destOrd="0" parTransId="{BAC7E0EB-00E4-EF4A-9C9F-6B1C7D5B31F4}" sibTransId="{D3126A6C-CC16-0645-B952-FC0488200FDE}"/>
    <dgm:cxn modelId="{E50CFC64-800E-5445-ABCC-D7A2B9617B6D}" type="presOf" srcId="{DB1137DA-9978-0345-9D47-EA66BB5100AD}" destId="{CE02A5E5-87D3-8B42-9DFD-5C2B8A308DDC}" srcOrd="1" destOrd="0" presId="urn:microsoft.com/office/officeart/2005/8/layout/process5"/>
    <dgm:cxn modelId="{6CE44149-A0C8-6D4E-9938-ED2CFCBE7480}" type="presOf" srcId="{264FC067-998E-F041-BCD6-366A58C29103}" destId="{A73F5A0A-0561-514C-BBF0-D8263FA732E8}" srcOrd="0" destOrd="1" presId="urn:microsoft.com/office/officeart/2005/8/layout/process5"/>
    <dgm:cxn modelId="{0214146B-C950-074E-BE45-5AA929C5459E}" srcId="{7EF69E67-366D-6F49-B654-05821E3E6427}" destId="{ACB708C5-E8C0-5544-B0D1-6C2F55656FD5}" srcOrd="1" destOrd="0" parTransId="{D8115285-B404-084F-AA53-EA09231D3BBF}" sibTransId="{3F0A13AD-CEFB-E549-898D-5C2DA0D1E3D1}"/>
    <dgm:cxn modelId="{D4B68D6B-D740-3142-850A-BBE33F6D5F32}" type="presOf" srcId="{490C41C1-19DD-6B4F-930C-B17563E81787}" destId="{A73F5A0A-0561-514C-BBF0-D8263FA732E8}" srcOrd="0" destOrd="0" presId="urn:microsoft.com/office/officeart/2005/8/layout/process5"/>
    <dgm:cxn modelId="{FC0F6E6D-3769-184F-829F-819B1E8D6EAB}" type="presOf" srcId="{930DE512-E139-A345-A0CD-A5E48EEE4C3F}" destId="{C2C4B465-4F15-B944-9B50-265DA3FF5519}" srcOrd="1" destOrd="0" presId="urn:microsoft.com/office/officeart/2005/8/layout/process5"/>
    <dgm:cxn modelId="{28BD676E-3B00-D447-839D-50EAB3753D47}" type="presOf" srcId="{18C94A52-8F6F-2440-B36A-7C4D272AB6A0}" destId="{97545FDC-C6E5-9C47-AF5B-063543AE7F8E}" srcOrd="1" destOrd="0" presId="urn:microsoft.com/office/officeart/2005/8/layout/process5"/>
    <dgm:cxn modelId="{A3A11651-F029-CE48-81AE-EC35FD8171CE}" srcId="{AA38F041-9B90-B141-9563-CFD5DEE30A2D}" destId="{5F8D4D74-6D22-C84E-8F2E-AB5BE8E92FE9}" srcOrd="3" destOrd="0" parTransId="{E2D5A6E2-EFA5-2844-92B0-E054389D8A6E}" sibTransId="{7FADE943-1313-A14A-8495-493AFD185236}"/>
    <dgm:cxn modelId="{BFE70B7C-FB56-8548-AFC7-131DEA703C56}" srcId="{ADE85252-D1D3-F44B-9965-D1F93DB52658}" destId="{3D2F541E-D275-704B-9F69-D2B8376493DA}" srcOrd="1" destOrd="0" parTransId="{593DC783-8735-2C4D-B385-833F135D36CF}" sibTransId="{DD2BEDBF-9FCB-0E44-AA0E-17F26717BF3B}"/>
    <dgm:cxn modelId="{9DA2EB7C-3399-4B41-B193-8E016759A87B}" type="presOf" srcId="{E0A01E44-F546-6248-80F5-A7C171C1299F}" destId="{67C66982-AE8A-AC4C-96B7-668A00411992}" srcOrd="1" destOrd="0" presId="urn:microsoft.com/office/officeart/2005/8/layout/process5"/>
    <dgm:cxn modelId="{84C8E886-E538-724E-82E2-45EDD37F2ACA}" type="presOf" srcId="{18C94A52-8F6F-2440-B36A-7C4D272AB6A0}" destId="{13910B3E-2059-024A-B1A3-609E522BE15D}" srcOrd="0" destOrd="0" presId="urn:microsoft.com/office/officeart/2005/8/layout/process5"/>
    <dgm:cxn modelId="{66C4C289-B758-8740-9FEB-6EC9E413038B}" srcId="{CD9190E1-9144-0F4E-A65C-350A26F6BA6D}" destId="{21D76889-86CD-9141-894B-0CCFCB3B6552}" srcOrd="0" destOrd="0" parTransId="{41931092-B661-D34E-9013-3F093F5FCDCC}" sibTransId="{6534C2FB-B1E2-3240-8992-DA70292D09AD}"/>
    <dgm:cxn modelId="{7BFB6E8D-37CE-BC45-BBAF-5177B65535EE}" type="presOf" srcId="{88563BC9-54DF-7744-ACDB-5676744CD58F}" destId="{2E273CE9-E74C-464A-93C2-2930CC7C3EA4}" srcOrd="0" destOrd="0" presId="urn:microsoft.com/office/officeart/2005/8/layout/process5"/>
    <dgm:cxn modelId="{43C74E8E-F9E5-2F48-8740-C7E882D2EFC5}" type="presOf" srcId="{C7C98B8B-FCAE-BB43-B884-1234CF3DED06}" destId="{81DC2119-BBD2-C949-AD3C-328D4A44E55E}" srcOrd="0" destOrd="0" presId="urn:microsoft.com/office/officeart/2005/8/layout/process5"/>
    <dgm:cxn modelId="{78C11991-6826-7445-9FD6-384019B5E9C0}" srcId="{ADE85252-D1D3-F44B-9965-D1F93DB52658}" destId="{4D2A781D-FB72-1343-BDD8-1896B328935F}" srcOrd="0" destOrd="0" parTransId="{CC10BD77-51D1-CB4B-8718-3EE0C21911E4}" sibTransId="{57597476-67CA-EF4F-A678-E4C76A25508C}"/>
    <dgm:cxn modelId="{74BFA192-9E05-1C42-BA2D-3C07FB881461}" type="presOf" srcId="{CD77FA1F-F38D-1947-AFA3-B2B1EF2B3D1A}" destId="{E4FE5028-14FD-A345-8A50-BB19FD00C889}" srcOrd="0" destOrd="0" presId="urn:microsoft.com/office/officeart/2005/8/layout/process5"/>
    <dgm:cxn modelId="{59BE7C97-E55F-804D-99A0-FEED793D9ED9}" type="presOf" srcId="{ADE85252-D1D3-F44B-9965-D1F93DB52658}" destId="{FA027722-AFFC-414D-8E29-ACDBCE0AEA04}" srcOrd="0" destOrd="0" presId="urn:microsoft.com/office/officeart/2005/8/layout/process5"/>
    <dgm:cxn modelId="{CFE92D9D-9CFC-CA48-95A4-96C54DAF2D56}" type="presOf" srcId="{C9581382-7FC9-2442-8ACF-E1667A1F5BAC}" destId="{A63B15A3-97D5-464A-86D7-78A800BCF253}" srcOrd="0" destOrd="0" presId="urn:microsoft.com/office/officeart/2005/8/layout/process5"/>
    <dgm:cxn modelId="{E11FDBA5-EE79-9B42-BAED-8081D9F747F3}" type="presOf" srcId="{945F1397-662D-4144-87EC-C43DE0FE06DA}" destId="{9EE105C8-CE48-6848-855F-5A0FC3632503}" srcOrd="0" destOrd="0" presId="urn:microsoft.com/office/officeart/2005/8/layout/process5"/>
    <dgm:cxn modelId="{86CFEDAC-EF83-894E-8503-C1D6F21DEBD8}" type="presOf" srcId="{51BBCA03-98CC-B74E-9441-4538F01801B0}" destId="{9EE105C8-CE48-6848-855F-5A0FC3632503}" srcOrd="0" destOrd="2" presId="urn:microsoft.com/office/officeart/2005/8/layout/process5"/>
    <dgm:cxn modelId="{43A95DB6-8601-CF4B-A927-468A6EA8D86D}" type="presOf" srcId="{DB1137DA-9978-0345-9D47-EA66BB5100AD}" destId="{F866328A-DDF3-E443-B114-6737080691C5}" srcOrd="0" destOrd="0" presId="urn:microsoft.com/office/officeart/2005/8/layout/process5"/>
    <dgm:cxn modelId="{69DF41BB-FB03-CE4C-A461-9967D523B7E1}" srcId="{88563BC9-54DF-7744-ACDB-5676744CD58F}" destId="{F949DFDB-4F95-204E-A2C6-801DA8EDD637}" srcOrd="0" destOrd="0" parTransId="{4AE27FC6-C0E5-DB44-98DE-057ECF6A9730}" sibTransId="{BA9CD8A6-CA16-6341-8BE5-61A5CB1D6054}"/>
    <dgm:cxn modelId="{49FF0ABC-DCC6-3B4B-8168-03B85352E3DE}" type="presOf" srcId="{28101D04-DB4E-B74F-9767-F0C90DD49113}" destId="{C5F5533B-24E4-1E49-B08C-66301EFD8E38}" srcOrd="0" destOrd="1" presId="urn:microsoft.com/office/officeart/2005/8/layout/process5"/>
    <dgm:cxn modelId="{95511ABD-8DE4-5C43-891F-72C3AD6547B4}" type="presOf" srcId="{21D76889-86CD-9141-894B-0CCFCB3B6552}" destId="{A07EBEF5-C882-4741-A64E-5DACFF931B2E}" srcOrd="0" destOrd="1" presId="urn:microsoft.com/office/officeart/2005/8/layout/process5"/>
    <dgm:cxn modelId="{503320BD-4114-BE41-8399-9E9AAD7F1183}" type="presOf" srcId="{CD9190E1-9144-0F4E-A65C-350A26F6BA6D}" destId="{A07EBEF5-C882-4741-A64E-5DACFF931B2E}" srcOrd="0" destOrd="0" presId="urn:microsoft.com/office/officeart/2005/8/layout/process5"/>
    <dgm:cxn modelId="{2861C2BF-E6A8-E24B-98D3-F979219A624B}" type="presOf" srcId="{AB0B887C-317D-C848-8058-4CED8215ECD9}" destId="{B607E82F-4F61-CF45-AF2C-0CA9557ADCF1}" srcOrd="0" destOrd="1" presId="urn:microsoft.com/office/officeart/2005/8/layout/process5"/>
    <dgm:cxn modelId="{08EE5EC1-402F-CF48-9F5A-CC65F4E7768D}" srcId="{490C41C1-19DD-6B4F-930C-B17563E81787}" destId="{264FC067-998E-F041-BCD6-366A58C29103}" srcOrd="0" destOrd="0" parTransId="{1A777443-9E63-F246-8F46-9C6CB379C5B3}" sibTransId="{42AAB878-07BF-BC47-A68E-37A8134830E5}"/>
    <dgm:cxn modelId="{D853E2C5-7F65-314F-92E5-378ECEA9AF0A}" srcId="{945F1397-662D-4144-87EC-C43DE0FE06DA}" destId="{51BBCA03-98CC-B74E-9441-4538F01801B0}" srcOrd="1" destOrd="0" parTransId="{BE882F9D-869C-0E44-A94A-3308D44FA8BB}" sibTransId="{44AC025D-F86B-D44A-8B8A-C43AAADD04E5}"/>
    <dgm:cxn modelId="{AB149CC6-B94A-6348-A784-0CC4D2A86911}" type="presOf" srcId="{7EF69E67-366D-6F49-B654-05821E3E6427}" destId="{C5F5533B-24E4-1E49-B08C-66301EFD8E38}" srcOrd="0" destOrd="0" presId="urn:microsoft.com/office/officeart/2005/8/layout/process5"/>
    <dgm:cxn modelId="{CD9629CA-7683-8B41-AC25-88660C2A6A66}" type="presOf" srcId="{C7CB3E65-E1F9-7B44-B47D-B5998CD07E69}" destId="{7AE2EC6F-54A3-9E4C-B532-EEDA19EA4F84}" srcOrd="0" destOrd="0" presId="urn:microsoft.com/office/officeart/2005/8/layout/process5"/>
    <dgm:cxn modelId="{C1B168D2-999F-1D45-A35C-680866B429F6}" type="presOf" srcId="{BC9A7CC7-ACC6-8445-8B93-F05821255234}" destId="{81DC2119-BBD2-C949-AD3C-328D4A44E55E}" srcOrd="0" destOrd="1" presId="urn:microsoft.com/office/officeart/2005/8/layout/process5"/>
    <dgm:cxn modelId="{D27017D7-659D-FC4E-9756-D73968160A56}" srcId="{DBD126E8-A0FA-4049-B826-E1E3F928C74C}" destId="{D487FF35-2326-C849-BA81-176C71800CDD}" srcOrd="0" destOrd="0" parTransId="{98A0529C-FBDB-6849-88E6-5D725BC3CB8A}" sibTransId="{5F536589-7AB6-4B46-9009-C34E0FA77752}"/>
    <dgm:cxn modelId="{64C79EDA-C022-6A4F-8CBF-E1443889A0BD}" srcId="{C7CB3E65-E1F9-7B44-B47D-B5998CD07E69}" destId="{CD9190E1-9144-0F4E-A65C-350A26F6BA6D}" srcOrd="2" destOrd="0" parTransId="{F1ACA878-B8E8-224C-A0FC-9382A455EF29}" sibTransId="{CD77FA1F-F38D-1947-AFA3-B2B1EF2B3D1A}"/>
    <dgm:cxn modelId="{A04A2ADC-63FD-B14D-A8C8-57778DB56462}" type="presOf" srcId="{F2EA71C4-1112-AA47-8019-1BC7474949C6}" destId="{A198025B-01F5-554B-900B-A817183A9FD3}" srcOrd="1" destOrd="0" presId="urn:microsoft.com/office/officeart/2005/8/layout/process5"/>
    <dgm:cxn modelId="{C21EF1E2-C339-6C45-9335-D378A363E52F}" type="presOf" srcId="{E0A01E44-F546-6248-80F5-A7C171C1299F}" destId="{0C661F8C-5DCF-B647-9610-4096D702E337}" srcOrd="0" destOrd="0" presId="urn:microsoft.com/office/officeart/2005/8/layout/process5"/>
    <dgm:cxn modelId="{2300FDE7-F12A-8040-9F1F-7209302B1F76}" srcId="{C7CB3E65-E1F9-7B44-B47D-B5998CD07E69}" destId="{C7C98B8B-FCAE-BB43-B884-1234CF3DED06}" srcOrd="8" destOrd="0" parTransId="{C8B0A94C-7A02-B046-9B5B-0240A6E59C81}" sibTransId="{FE7785FF-02C1-2046-A541-D9FFFDB35966}"/>
    <dgm:cxn modelId="{B0DCB9E8-1793-D04C-ADD3-A68733601D36}" srcId="{C7CB3E65-E1F9-7B44-B47D-B5998CD07E69}" destId="{ADE85252-D1D3-F44B-9965-D1F93DB52658}" srcOrd="6" destOrd="0" parTransId="{2018988A-1E40-E442-BB96-DF1B4CFE7DBB}" sibTransId="{F2EA71C4-1112-AA47-8019-1BC7474949C6}"/>
    <dgm:cxn modelId="{CD0A46E9-2BD7-E048-ACBA-FD5C8B4E3B9B}" type="presOf" srcId="{930DE512-E139-A345-A0CD-A5E48EEE4C3F}" destId="{C6C58010-D334-054A-8C08-C9BF804F9EA8}" srcOrd="0" destOrd="0" presId="urn:microsoft.com/office/officeart/2005/8/layout/process5"/>
    <dgm:cxn modelId="{E65B00EC-7680-8D4E-A6F6-397705F6086B}" srcId="{AA38F041-9B90-B141-9563-CFD5DEE30A2D}" destId="{AB0B887C-317D-C848-8058-4CED8215ECD9}" srcOrd="0" destOrd="0" parTransId="{9F4A299C-4EB9-264B-96EF-D584FF86FCE7}" sibTransId="{FEE01C97-52FE-AB45-A193-1A68E97C9783}"/>
    <dgm:cxn modelId="{94B43CEC-C562-0145-9D6C-6C8943F2AF72}" type="presOf" srcId="{F949DFDB-4F95-204E-A2C6-801DA8EDD637}" destId="{2E273CE9-E74C-464A-93C2-2930CC7C3EA4}" srcOrd="0" destOrd="1" presId="urn:microsoft.com/office/officeart/2005/8/layout/process5"/>
    <dgm:cxn modelId="{873AFCEC-F3B0-F245-A6A5-84E30AEA6E50}" type="presOf" srcId="{A8EF48A1-6795-A841-9F38-6C0353F958D8}" destId="{B607E82F-4F61-CF45-AF2C-0CA9557ADCF1}" srcOrd="0" destOrd="3" presId="urn:microsoft.com/office/officeart/2005/8/layout/process5"/>
    <dgm:cxn modelId="{A58CBDED-291E-5A48-A224-2B0659223A9A}" type="presOf" srcId="{7C247953-088B-D54E-85F2-D1BA6629513C}" destId="{53E54C68-D96A-0949-83A6-ED8720DC2A07}" srcOrd="0" destOrd="0" presId="urn:microsoft.com/office/officeart/2005/8/layout/process5"/>
    <dgm:cxn modelId="{06888BEE-4BF2-D346-9074-FC34D3090A7F}" srcId="{C7CB3E65-E1F9-7B44-B47D-B5998CD07E69}" destId="{88563BC9-54DF-7744-ACDB-5676744CD58F}" srcOrd="3" destOrd="0" parTransId="{0DD8B64A-F777-B84D-ABD7-B4B7A6EC4F8B}" sibTransId="{7C247953-088B-D54E-85F2-D1BA6629513C}"/>
    <dgm:cxn modelId="{189C2DF1-8F92-D944-B759-A3A448CE5A60}" type="presOf" srcId="{4D2A781D-FB72-1343-BDD8-1896B328935F}" destId="{FA027722-AFFC-414D-8E29-ACDBCE0AEA04}" srcOrd="0" destOrd="1" presId="urn:microsoft.com/office/officeart/2005/8/layout/process5"/>
    <dgm:cxn modelId="{283F48F7-C077-1848-86D4-C285A1EF49CA}" srcId="{C7CB3E65-E1F9-7B44-B47D-B5998CD07E69}" destId="{DBD126E8-A0FA-4049-B826-E1E3F928C74C}" srcOrd="7" destOrd="0" parTransId="{18ADFEFB-DA78-1648-8F13-FF2389C7A99C}" sibTransId="{DB1137DA-9978-0345-9D47-EA66BB5100AD}"/>
    <dgm:cxn modelId="{4F9DDDF7-A25C-6B4C-B2E8-8348643F8062}" type="presOf" srcId="{D487FF35-2326-C849-BA81-176C71800CDD}" destId="{4B712DD8-77B9-274A-B71E-0230AD367294}" srcOrd="0" destOrd="1" presId="urn:microsoft.com/office/officeart/2005/8/layout/process5"/>
    <dgm:cxn modelId="{B0D709FD-AB43-C143-98C9-220B47C0DD3B}" type="presOf" srcId="{080CEC46-86C7-6145-B0EE-0E17058CE4D4}" destId="{9EE105C8-CE48-6848-855F-5A0FC3632503}" srcOrd="0" destOrd="1" presId="urn:microsoft.com/office/officeart/2005/8/layout/process5"/>
    <dgm:cxn modelId="{2B2050FE-B3D0-984E-8FFA-5BF9F771EFF0}" type="presOf" srcId="{5F8D4D74-6D22-C84E-8F2E-AB5BE8E92FE9}" destId="{B607E82F-4F61-CF45-AF2C-0CA9557ADCF1}" srcOrd="0" destOrd="4" presId="urn:microsoft.com/office/officeart/2005/8/layout/process5"/>
    <dgm:cxn modelId="{26042C6A-6E63-084A-B6C2-7B37FFFD9779}" type="presParOf" srcId="{7AE2EC6F-54A3-9E4C-B532-EEDA19EA4F84}" destId="{C5F5533B-24E4-1E49-B08C-66301EFD8E38}" srcOrd="0" destOrd="0" presId="urn:microsoft.com/office/officeart/2005/8/layout/process5"/>
    <dgm:cxn modelId="{7705CCAD-9F25-7543-BF46-255AA0CEA391}" type="presParOf" srcId="{7AE2EC6F-54A3-9E4C-B532-EEDA19EA4F84}" destId="{A63B15A3-97D5-464A-86D7-78A800BCF253}" srcOrd="1" destOrd="0" presId="urn:microsoft.com/office/officeart/2005/8/layout/process5"/>
    <dgm:cxn modelId="{E44F7AAA-7201-7142-B5A0-8A3250C87E4C}" type="presParOf" srcId="{A63B15A3-97D5-464A-86D7-78A800BCF253}" destId="{522A14C5-2BC9-B547-A3EB-2C62C0BCC889}" srcOrd="0" destOrd="0" presId="urn:microsoft.com/office/officeart/2005/8/layout/process5"/>
    <dgm:cxn modelId="{C0343F82-28DF-A24E-9830-293503B67043}" type="presParOf" srcId="{7AE2EC6F-54A3-9E4C-B532-EEDA19EA4F84}" destId="{A73F5A0A-0561-514C-BBF0-D8263FA732E8}" srcOrd="2" destOrd="0" presId="urn:microsoft.com/office/officeart/2005/8/layout/process5"/>
    <dgm:cxn modelId="{766FB773-B47C-A949-8564-8CCDDC814EA8}" type="presParOf" srcId="{7AE2EC6F-54A3-9E4C-B532-EEDA19EA4F84}" destId="{13910B3E-2059-024A-B1A3-609E522BE15D}" srcOrd="3" destOrd="0" presId="urn:microsoft.com/office/officeart/2005/8/layout/process5"/>
    <dgm:cxn modelId="{7F600D06-A7BA-C94D-834C-6CD84740BE7F}" type="presParOf" srcId="{13910B3E-2059-024A-B1A3-609E522BE15D}" destId="{97545FDC-C6E5-9C47-AF5B-063543AE7F8E}" srcOrd="0" destOrd="0" presId="urn:microsoft.com/office/officeart/2005/8/layout/process5"/>
    <dgm:cxn modelId="{668A3364-A68B-4C46-A556-FCD41D8304B0}" type="presParOf" srcId="{7AE2EC6F-54A3-9E4C-B532-EEDA19EA4F84}" destId="{A07EBEF5-C882-4741-A64E-5DACFF931B2E}" srcOrd="4" destOrd="0" presId="urn:microsoft.com/office/officeart/2005/8/layout/process5"/>
    <dgm:cxn modelId="{54C62CDF-75E0-7C42-B4EC-842EC6321826}" type="presParOf" srcId="{7AE2EC6F-54A3-9E4C-B532-EEDA19EA4F84}" destId="{E4FE5028-14FD-A345-8A50-BB19FD00C889}" srcOrd="5" destOrd="0" presId="urn:microsoft.com/office/officeart/2005/8/layout/process5"/>
    <dgm:cxn modelId="{8F30F69D-53FA-A84F-9B1F-13416E465AC1}" type="presParOf" srcId="{E4FE5028-14FD-A345-8A50-BB19FD00C889}" destId="{6816446C-5CC6-AA4E-931C-C4EA248DF49F}" srcOrd="0" destOrd="0" presId="urn:microsoft.com/office/officeart/2005/8/layout/process5"/>
    <dgm:cxn modelId="{1113F12B-52D7-8245-AD5C-18F03A898919}" type="presParOf" srcId="{7AE2EC6F-54A3-9E4C-B532-EEDA19EA4F84}" destId="{2E273CE9-E74C-464A-93C2-2930CC7C3EA4}" srcOrd="6" destOrd="0" presId="urn:microsoft.com/office/officeart/2005/8/layout/process5"/>
    <dgm:cxn modelId="{DBC04C90-1D61-194A-A700-AC1C0E81F721}" type="presParOf" srcId="{7AE2EC6F-54A3-9E4C-B532-EEDA19EA4F84}" destId="{53E54C68-D96A-0949-83A6-ED8720DC2A07}" srcOrd="7" destOrd="0" presId="urn:microsoft.com/office/officeart/2005/8/layout/process5"/>
    <dgm:cxn modelId="{AF70E01A-B780-644F-9215-FC1EE2741B55}" type="presParOf" srcId="{53E54C68-D96A-0949-83A6-ED8720DC2A07}" destId="{15BFE33F-58E7-CA44-9E24-5F4F165E1153}" srcOrd="0" destOrd="0" presId="urn:microsoft.com/office/officeart/2005/8/layout/process5"/>
    <dgm:cxn modelId="{450C63B4-96DC-0247-9798-83055849287B}" type="presParOf" srcId="{7AE2EC6F-54A3-9E4C-B532-EEDA19EA4F84}" destId="{9EE105C8-CE48-6848-855F-5A0FC3632503}" srcOrd="8" destOrd="0" presId="urn:microsoft.com/office/officeart/2005/8/layout/process5"/>
    <dgm:cxn modelId="{9DCBAB4A-F7F3-CD4C-8A93-CD8A30AEE70B}" type="presParOf" srcId="{7AE2EC6F-54A3-9E4C-B532-EEDA19EA4F84}" destId="{C6C58010-D334-054A-8C08-C9BF804F9EA8}" srcOrd="9" destOrd="0" presId="urn:microsoft.com/office/officeart/2005/8/layout/process5"/>
    <dgm:cxn modelId="{5FCCBBA3-E08C-6B4C-8164-D43ABCA4ECF2}" type="presParOf" srcId="{C6C58010-D334-054A-8C08-C9BF804F9EA8}" destId="{C2C4B465-4F15-B944-9B50-265DA3FF5519}" srcOrd="0" destOrd="0" presId="urn:microsoft.com/office/officeart/2005/8/layout/process5"/>
    <dgm:cxn modelId="{2529B2C6-5894-8448-B453-DC6F362972FD}" type="presParOf" srcId="{7AE2EC6F-54A3-9E4C-B532-EEDA19EA4F84}" destId="{B607E82F-4F61-CF45-AF2C-0CA9557ADCF1}" srcOrd="10" destOrd="0" presId="urn:microsoft.com/office/officeart/2005/8/layout/process5"/>
    <dgm:cxn modelId="{8922B384-FCAD-4B45-B45B-4F82FCBE21ED}" type="presParOf" srcId="{7AE2EC6F-54A3-9E4C-B532-EEDA19EA4F84}" destId="{0C661F8C-5DCF-B647-9610-4096D702E337}" srcOrd="11" destOrd="0" presId="urn:microsoft.com/office/officeart/2005/8/layout/process5"/>
    <dgm:cxn modelId="{F132AE01-754F-7645-AB2D-BCD716844490}" type="presParOf" srcId="{0C661F8C-5DCF-B647-9610-4096D702E337}" destId="{67C66982-AE8A-AC4C-96B7-668A00411992}" srcOrd="0" destOrd="0" presId="urn:microsoft.com/office/officeart/2005/8/layout/process5"/>
    <dgm:cxn modelId="{FD889EB2-8D82-014E-A79D-31C7A12F7B41}" type="presParOf" srcId="{7AE2EC6F-54A3-9E4C-B532-EEDA19EA4F84}" destId="{FA027722-AFFC-414D-8E29-ACDBCE0AEA04}" srcOrd="12" destOrd="0" presId="urn:microsoft.com/office/officeart/2005/8/layout/process5"/>
    <dgm:cxn modelId="{B25EA60B-955E-C14F-ACDB-3D63EC92B185}" type="presParOf" srcId="{7AE2EC6F-54A3-9E4C-B532-EEDA19EA4F84}" destId="{36A4EEEE-247E-9640-B112-BE9F2C23E9E4}" srcOrd="13" destOrd="0" presId="urn:microsoft.com/office/officeart/2005/8/layout/process5"/>
    <dgm:cxn modelId="{4041FDA4-E754-874D-88FC-FA1D35BFE061}" type="presParOf" srcId="{36A4EEEE-247E-9640-B112-BE9F2C23E9E4}" destId="{A198025B-01F5-554B-900B-A817183A9FD3}" srcOrd="0" destOrd="0" presId="urn:microsoft.com/office/officeart/2005/8/layout/process5"/>
    <dgm:cxn modelId="{9DDB03DC-D9B9-5E43-915F-64DA3FC456C9}" type="presParOf" srcId="{7AE2EC6F-54A3-9E4C-B532-EEDA19EA4F84}" destId="{4B712DD8-77B9-274A-B71E-0230AD367294}" srcOrd="14" destOrd="0" presId="urn:microsoft.com/office/officeart/2005/8/layout/process5"/>
    <dgm:cxn modelId="{C9530078-070F-7C4E-A398-D5F404524463}" type="presParOf" srcId="{7AE2EC6F-54A3-9E4C-B532-EEDA19EA4F84}" destId="{F866328A-DDF3-E443-B114-6737080691C5}" srcOrd="15" destOrd="0" presId="urn:microsoft.com/office/officeart/2005/8/layout/process5"/>
    <dgm:cxn modelId="{1C246D20-1419-714E-892B-324641C4E353}" type="presParOf" srcId="{F866328A-DDF3-E443-B114-6737080691C5}" destId="{CE02A5E5-87D3-8B42-9DFD-5C2B8A308DDC}" srcOrd="0" destOrd="0" presId="urn:microsoft.com/office/officeart/2005/8/layout/process5"/>
    <dgm:cxn modelId="{760EDC67-D8DC-E14F-86B4-593959EFD381}" type="presParOf" srcId="{7AE2EC6F-54A3-9E4C-B532-EEDA19EA4F84}" destId="{81DC2119-BBD2-C949-AD3C-328D4A44E55E}" srcOrd="16"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AACED-9254-4D43-9473-524275610C2B}">
      <dsp:nvSpPr>
        <dsp:cNvPr id="0" name=""/>
        <dsp:cNvSpPr/>
      </dsp:nvSpPr>
      <dsp:spPr>
        <a:xfrm>
          <a:off x="0" y="25991"/>
          <a:ext cx="5694421" cy="830859"/>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636E86AA-398A-4FBC-8374-57BFB36C8274}">
      <dsp:nvSpPr>
        <dsp:cNvPr id="0" name=""/>
        <dsp:cNvSpPr/>
      </dsp:nvSpPr>
      <dsp:spPr>
        <a:xfrm>
          <a:off x="251334" y="188582"/>
          <a:ext cx="456972" cy="4569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630595-9F1F-4860-821D-11A62D628EF0}">
      <dsp:nvSpPr>
        <dsp:cNvPr id="0" name=""/>
        <dsp:cNvSpPr/>
      </dsp:nvSpPr>
      <dsp:spPr>
        <a:xfrm>
          <a:off x="959642" y="1639"/>
          <a:ext cx="4734778" cy="83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33" tIns="87933" rIns="87933" bIns="87933"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Comprenderlas necesidades de negocio.</a:t>
          </a:r>
          <a:endParaRPr lang="en-US" sz="1000" kern="1200">
            <a:latin typeface="IBM Plex Mono" panose="020B0509050203000203" pitchFamily="49" charset="77"/>
          </a:endParaRPr>
        </a:p>
      </dsp:txBody>
      <dsp:txXfrm>
        <a:off x="959642" y="1639"/>
        <a:ext cx="4734778" cy="830859"/>
      </dsp:txXfrm>
    </dsp:sp>
    <dsp:sp modelId="{7CE97607-A1AB-4C37-993F-B7AC6014422D}">
      <dsp:nvSpPr>
        <dsp:cNvPr id="0" name=""/>
        <dsp:cNvSpPr/>
      </dsp:nvSpPr>
      <dsp:spPr>
        <a:xfrm>
          <a:off x="0" y="1040213"/>
          <a:ext cx="5694421" cy="830859"/>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1C71B2FB-C222-4538-8A3C-DD02667A0AD5}">
      <dsp:nvSpPr>
        <dsp:cNvPr id="0" name=""/>
        <dsp:cNvSpPr/>
      </dsp:nvSpPr>
      <dsp:spPr>
        <a:xfrm>
          <a:off x="251334" y="1227156"/>
          <a:ext cx="456972" cy="4569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308BE7-B513-4752-A0B0-4FB4437B97F3}">
      <dsp:nvSpPr>
        <dsp:cNvPr id="0" name=""/>
        <dsp:cNvSpPr/>
      </dsp:nvSpPr>
      <dsp:spPr>
        <a:xfrm>
          <a:off x="959642" y="1040213"/>
          <a:ext cx="4734778" cy="83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33" tIns="87933" rIns="87933" bIns="87933"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Identificar los problemas, descubrir oportunidades y cambios.</a:t>
          </a:r>
          <a:endParaRPr lang="en-US" sz="1000" kern="1200">
            <a:latin typeface="IBM Plex Mono" panose="020B0509050203000203" pitchFamily="49" charset="77"/>
          </a:endParaRPr>
        </a:p>
      </dsp:txBody>
      <dsp:txXfrm>
        <a:off x="959642" y="1040213"/>
        <a:ext cx="4734778" cy="830859"/>
      </dsp:txXfrm>
    </dsp:sp>
    <dsp:sp modelId="{A48A4447-F62F-4D0C-8BFE-228665096815}">
      <dsp:nvSpPr>
        <dsp:cNvPr id="0" name=""/>
        <dsp:cNvSpPr/>
      </dsp:nvSpPr>
      <dsp:spPr>
        <a:xfrm>
          <a:off x="0" y="2078786"/>
          <a:ext cx="5694421" cy="830859"/>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CAA28BC1-1812-4811-8A6A-7F379DB899C8}">
      <dsp:nvSpPr>
        <dsp:cNvPr id="0" name=""/>
        <dsp:cNvSpPr/>
      </dsp:nvSpPr>
      <dsp:spPr>
        <a:xfrm>
          <a:off x="251334" y="2265730"/>
          <a:ext cx="456972" cy="4569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CBEAE8-DE94-433A-B002-AA48C2A7BB28}">
      <dsp:nvSpPr>
        <dsp:cNvPr id="0" name=""/>
        <dsp:cNvSpPr/>
      </dsp:nvSpPr>
      <dsp:spPr>
        <a:xfrm>
          <a:off x="959642" y="2078786"/>
          <a:ext cx="4734778" cy="83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33" tIns="87933" rIns="87933" bIns="87933"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Definir y documentar los requisitos y reglas de negocio.</a:t>
          </a:r>
          <a:endParaRPr lang="en-US" sz="1000" kern="1200">
            <a:latin typeface="IBM Plex Mono" panose="020B0509050203000203" pitchFamily="49" charset="77"/>
          </a:endParaRPr>
        </a:p>
      </dsp:txBody>
      <dsp:txXfrm>
        <a:off x="959642" y="2078786"/>
        <a:ext cx="4734778" cy="830859"/>
      </dsp:txXfrm>
    </dsp:sp>
    <dsp:sp modelId="{8E78221A-11DC-4114-A472-CD20A4053709}">
      <dsp:nvSpPr>
        <dsp:cNvPr id="0" name=""/>
        <dsp:cNvSpPr/>
      </dsp:nvSpPr>
      <dsp:spPr>
        <a:xfrm>
          <a:off x="0" y="3117360"/>
          <a:ext cx="5694421" cy="830859"/>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EFC69FF2-C2C7-45EE-ACEF-60C958A774D6}">
      <dsp:nvSpPr>
        <dsp:cNvPr id="0" name=""/>
        <dsp:cNvSpPr/>
      </dsp:nvSpPr>
      <dsp:spPr>
        <a:xfrm>
          <a:off x="251334" y="3304303"/>
          <a:ext cx="456972" cy="4569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C87AEF-8AEC-4108-BE6F-CF154A918F8E}">
      <dsp:nvSpPr>
        <dsp:cNvPr id="0" name=""/>
        <dsp:cNvSpPr/>
      </dsp:nvSpPr>
      <dsp:spPr>
        <a:xfrm>
          <a:off x="959642" y="3117360"/>
          <a:ext cx="4734778" cy="83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33" tIns="87933" rIns="87933" bIns="87933"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Definir y documentar los procesos de negocio.</a:t>
          </a:r>
          <a:endParaRPr lang="en-US" sz="1000" kern="1200">
            <a:latin typeface="IBM Plex Mono" panose="020B0509050203000203" pitchFamily="49" charset="77"/>
          </a:endParaRPr>
        </a:p>
      </dsp:txBody>
      <dsp:txXfrm>
        <a:off x="959642" y="3117360"/>
        <a:ext cx="4734778" cy="830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2E8D1-344E-4273-A017-7B533EB35E6B}">
      <dsp:nvSpPr>
        <dsp:cNvPr id="0" name=""/>
        <dsp:cNvSpPr/>
      </dsp:nvSpPr>
      <dsp:spPr>
        <a:xfrm>
          <a:off x="0" y="1639"/>
          <a:ext cx="5694423" cy="830859"/>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8162F732-ED44-4D04-8BA5-33F870EE13F4}">
      <dsp:nvSpPr>
        <dsp:cNvPr id="0" name=""/>
        <dsp:cNvSpPr/>
      </dsp:nvSpPr>
      <dsp:spPr>
        <a:xfrm>
          <a:off x="251334" y="188582"/>
          <a:ext cx="456972" cy="4569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74B43F-A9EA-4611-8590-D11FEFDE5C32}">
      <dsp:nvSpPr>
        <dsp:cNvPr id="0" name=""/>
        <dsp:cNvSpPr/>
      </dsp:nvSpPr>
      <dsp:spPr>
        <a:xfrm>
          <a:off x="959642" y="1639"/>
          <a:ext cx="4734780" cy="83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33" tIns="87933" rIns="87933" bIns="87933"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Desarrollo de Casos de Uso.</a:t>
          </a:r>
          <a:endParaRPr lang="en-US" sz="1000" kern="1200">
            <a:latin typeface="IBM Plex Mono" panose="020B0509050203000203" pitchFamily="49" charset="77"/>
          </a:endParaRPr>
        </a:p>
      </dsp:txBody>
      <dsp:txXfrm>
        <a:off x="959642" y="1639"/>
        <a:ext cx="4734780" cy="830859"/>
      </dsp:txXfrm>
    </dsp:sp>
    <dsp:sp modelId="{CB2FB63B-4F0B-4649-929D-6D0A86BD9C7B}">
      <dsp:nvSpPr>
        <dsp:cNvPr id="0" name=""/>
        <dsp:cNvSpPr/>
      </dsp:nvSpPr>
      <dsp:spPr>
        <a:xfrm>
          <a:off x="0" y="1040213"/>
          <a:ext cx="5694423" cy="830859"/>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4689AEF7-BE22-4564-B3C6-C4A302419C11}">
      <dsp:nvSpPr>
        <dsp:cNvPr id="0" name=""/>
        <dsp:cNvSpPr/>
      </dsp:nvSpPr>
      <dsp:spPr>
        <a:xfrm>
          <a:off x="251334" y="1227156"/>
          <a:ext cx="456972" cy="4569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CBC9FB-9220-4224-9A85-BFF298B18055}">
      <dsp:nvSpPr>
        <dsp:cNvPr id="0" name=""/>
        <dsp:cNvSpPr/>
      </dsp:nvSpPr>
      <dsp:spPr>
        <a:xfrm>
          <a:off x="959642" y="1040213"/>
          <a:ext cx="4734780" cy="83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33" tIns="87933" rIns="87933" bIns="87933"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Diseño UML.</a:t>
          </a:r>
          <a:endParaRPr lang="en-US" sz="1000" kern="1200">
            <a:latin typeface="IBM Plex Mono" panose="020B0509050203000203" pitchFamily="49" charset="77"/>
          </a:endParaRPr>
        </a:p>
      </dsp:txBody>
      <dsp:txXfrm>
        <a:off x="959642" y="1040213"/>
        <a:ext cx="4734780" cy="830859"/>
      </dsp:txXfrm>
    </dsp:sp>
    <dsp:sp modelId="{6A1023D3-A84C-427D-80DD-3C9982F15C90}">
      <dsp:nvSpPr>
        <dsp:cNvPr id="0" name=""/>
        <dsp:cNvSpPr/>
      </dsp:nvSpPr>
      <dsp:spPr>
        <a:xfrm>
          <a:off x="0" y="2078786"/>
          <a:ext cx="5694423" cy="830859"/>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3E25BD51-916C-4652-9CAD-383512856285}">
      <dsp:nvSpPr>
        <dsp:cNvPr id="0" name=""/>
        <dsp:cNvSpPr/>
      </dsp:nvSpPr>
      <dsp:spPr>
        <a:xfrm>
          <a:off x="251334" y="2265730"/>
          <a:ext cx="456972" cy="4569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629E32-0DC0-4CBF-8873-AA3252C572FA}">
      <dsp:nvSpPr>
        <dsp:cNvPr id="0" name=""/>
        <dsp:cNvSpPr/>
      </dsp:nvSpPr>
      <dsp:spPr>
        <a:xfrm>
          <a:off x="959642" y="2078786"/>
          <a:ext cx="4734780" cy="83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33" tIns="87933" rIns="87933" bIns="87933"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Diseño de Mockups (prototipos/flujos de pantallas).</a:t>
          </a:r>
          <a:endParaRPr lang="en-US" sz="1000" kern="1200">
            <a:latin typeface="IBM Plex Mono" panose="020B0509050203000203" pitchFamily="49" charset="77"/>
          </a:endParaRPr>
        </a:p>
      </dsp:txBody>
      <dsp:txXfrm>
        <a:off x="959642" y="2078786"/>
        <a:ext cx="4734780" cy="830859"/>
      </dsp:txXfrm>
    </dsp:sp>
    <dsp:sp modelId="{C4044A86-47F8-4CA9-9952-764D3C261687}">
      <dsp:nvSpPr>
        <dsp:cNvPr id="0" name=""/>
        <dsp:cNvSpPr/>
      </dsp:nvSpPr>
      <dsp:spPr>
        <a:xfrm>
          <a:off x="0" y="3117360"/>
          <a:ext cx="5694423" cy="830859"/>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EF0CA0C4-3BD7-4EFC-BB59-5E1BF24BDF55}">
      <dsp:nvSpPr>
        <dsp:cNvPr id="0" name=""/>
        <dsp:cNvSpPr/>
      </dsp:nvSpPr>
      <dsp:spPr>
        <a:xfrm>
          <a:off x="251334" y="3304303"/>
          <a:ext cx="456972" cy="4569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32555D-3E11-4243-B280-8DB13E236A15}">
      <dsp:nvSpPr>
        <dsp:cNvPr id="0" name=""/>
        <dsp:cNvSpPr/>
      </dsp:nvSpPr>
      <dsp:spPr>
        <a:xfrm>
          <a:off x="959642" y="3117360"/>
          <a:ext cx="4734780" cy="830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33" tIns="87933" rIns="87933" bIns="87933"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Gestionar el Proyecto/Requerimiento de Negocio (no obligatorio).</a:t>
          </a:r>
          <a:endParaRPr lang="en-US" sz="1000" kern="1200">
            <a:latin typeface="IBM Plex Mono" panose="020B0509050203000203" pitchFamily="49" charset="77"/>
          </a:endParaRPr>
        </a:p>
      </dsp:txBody>
      <dsp:txXfrm>
        <a:off x="959642" y="3117360"/>
        <a:ext cx="4734780" cy="8308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6717B-96D4-A04B-BE64-F093D144C2A8}">
      <dsp:nvSpPr>
        <dsp:cNvPr id="0" name=""/>
        <dsp:cNvSpPr/>
      </dsp:nvSpPr>
      <dsp:spPr>
        <a:xfrm>
          <a:off x="0" y="1887068"/>
          <a:ext cx="1284461" cy="1439451"/>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ES" sz="800" kern="1200">
              <a:solidFill>
                <a:schemeClr val="tx1"/>
              </a:solidFill>
              <a:latin typeface="IBM Plex Mono" panose="020B0509050203000203" pitchFamily="49" charset="77"/>
            </a:rPr>
            <a:t>¿Qué debe comunicar un </a:t>
          </a:r>
          <a:r>
            <a:rPr lang="es-ES" sz="800" kern="1200" err="1">
              <a:solidFill>
                <a:schemeClr val="tx1"/>
              </a:solidFill>
              <a:latin typeface="IBM Plex Mono" panose="020B0509050203000203" pitchFamily="49" charset="77"/>
            </a:rPr>
            <a:t>roadmap</a:t>
          </a:r>
          <a:r>
            <a:rPr lang="es-ES" sz="800" kern="1200">
              <a:solidFill>
                <a:schemeClr val="tx1"/>
              </a:solidFill>
              <a:latin typeface="IBM Plex Mono" panose="020B0509050203000203" pitchFamily="49" charset="77"/>
            </a:rPr>
            <a:t>?</a:t>
          </a:r>
          <a:endParaRPr lang="en-US" sz="800" kern="1200">
            <a:solidFill>
              <a:schemeClr val="tx1"/>
            </a:solidFill>
            <a:latin typeface="IBM Plex Mono" panose="020B0509050203000203" pitchFamily="49" charset="77"/>
          </a:endParaRPr>
        </a:p>
      </dsp:txBody>
      <dsp:txXfrm>
        <a:off x="37621" y="1924689"/>
        <a:ext cx="1209219" cy="1364209"/>
      </dsp:txXfrm>
    </dsp:sp>
    <dsp:sp modelId="{F653514B-E794-B14C-94AD-83F0C207E2A8}">
      <dsp:nvSpPr>
        <dsp:cNvPr id="0" name=""/>
        <dsp:cNvSpPr/>
      </dsp:nvSpPr>
      <dsp:spPr>
        <a:xfrm rot="17143572">
          <a:off x="559971" y="1637855"/>
          <a:ext cx="1987739" cy="24541"/>
        </a:xfrm>
        <a:custGeom>
          <a:avLst/>
          <a:gdLst/>
          <a:ahLst/>
          <a:cxnLst/>
          <a:rect l="0" t="0" r="0" b="0"/>
          <a:pathLst>
            <a:path>
              <a:moveTo>
                <a:pt x="0" y="12270"/>
              </a:moveTo>
              <a:lnTo>
                <a:pt x="1987739" y="1227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1504147" y="1600433"/>
        <a:ext cx="99386" cy="99386"/>
      </dsp:txXfrm>
    </dsp:sp>
    <dsp:sp modelId="{51CBAA47-4F0E-AB44-B541-9744A4026832}">
      <dsp:nvSpPr>
        <dsp:cNvPr id="0" name=""/>
        <dsp:cNvSpPr/>
      </dsp:nvSpPr>
      <dsp:spPr>
        <a:xfrm>
          <a:off x="1823220" y="372343"/>
          <a:ext cx="1284461" cy="642230"/>
        </a:xfrm>
        <a:prstGeom prst="roundRect">
          <a:avLst>
            <a:gd name="adj" fmla="val 10000"/>
          </a:avLst>
        </a:prstGeom>
        <a:solidFill>
          <a:schemeClr val="accent5">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err="1">
              <a:solidFill>
                <a:schemeClr val="tx1"/>
              </a:solidFill>
              <a:latin typeface="IBM Plex Mono" panose="020B0509050203000203" pitchFamily="49" charset="77"/>
            </a:rPr>
            <a:t>Alineación</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estratégica</a:t>
          </a:r>
          <a:r>
            <a:rPr lang="en-US" sz="800" kern="1200">
              <a:solidFill>
                <a:schemeClr val="tx1"/>
              </a:solidFill>
              <a:latin typeface="IBM Plex Mono" panose="020B0509050203000203" pitchFamily="49" charset="77"/>
            </a:rPr>
            <a:t>:</a:t>
          </a:r>
        </a:p>
      </dsp:txBody>
      <dsp:txXfrm>
        <a:off x="1842030" y="391153"/>
        <a:ext cx="1246841" cy="604610"/>
      </dsp:txXfrm>
    </dsp:sp>
    <dsp:sp modelId="{0F9949AE-1535-8046-A5BD-774931EBD438}">
      <dsp:nvSpPr>
        <dsp:cNvPr id="0" name=""/>
        <dsp:cNvSpPr/>
      </dsp:nvSpPr>
      <dsp:spPr>
        <a:xfrm>
          <a:off x="3107682" y="681188"/>
          <a:ext cx="513784" cy="24541"/>
        </a:xfrm>
        <a:custGeom>
          <a:avLst/>
          <a:gdLst/>
          <a:ahLst/>
          <a:cxnLst/>
          <a:rect l="0" t="0" r="0" b="0"/>
          <a:pathLst>
            <a:path>
              <a:moveTo>
                <a:pt x="0" y="12270"/>
              </a:moveTo>
              <a:lnTo>
                <a:pt x="513784" y="1227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3351729" y="680614"/>
        <a:ext cx="25689" cy="25689"/>
      </dsp:txXfrm>
    </dsp:sp>
    <dsp:sp modelId="{526F2F53-987A-3348-86DB-53F4BF6DC259}">
      <dsp:nvSpPr>
        <dsp:cNvPr id="0" name=""/>
        <dsp:cNvSpPr/>
      </dsp:nvSpPr>
      <dsp:spPr>
        <a:xfrm>
          <a:off x="3621466" y="372343"/>
          <a:ext cx="4857577" cy="642230"/>
        </a:xfrm>
        <a:prstGeom prst="roundRect">
          <a:avLst>
            <a:gd name="adj" fmla="val 10000"/>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IBM Plex Mono" panose="020B0509050203000203" pitchFamily="49" charset="77"/>
            </a:rPr>
            <a:t>Por </a:t>
          </a:r>
          <a:r>
            <a:rPr lang="en-US" sz="800" kern="1200" err="1">
              <a:solidFill>
                <a:schemeClr val="tx1"/>
              </a:solidFill>
              <a:latin typeface="IBM Plex Mono" panose="020B0509050203000203" pitchFamily="49" charset="77"/>
            </a:rPr>
            <a:t>qué</a:t>
          </a:r>
          <a:r>
            <a:rPr lang="en-US" sz="800" kern="1200">
              <a:solidFill>
                <a:schemeClr val="tx1"/>
              </a:solidFill>
              <a:latin typeface="IBM Plex Mono" panose="020B0509050203000203" pitchFamily="49" charset="77"/>
            </a:rPr>
            <a:t> (y </a:t>
          </a:r>
          <a:r>
            <a:rPr lang="en-US" sz="800" kern="1200" err="1">
              <a:solidFill>
                <a:schemeClr val="tx1"/>
              </a:solidFill>
              <a:latin typeface="IBM Plex Mono" panose="020B0509050203000203" pitchFamily="49" charset="77"/>
            </a:rPr>
            <a:t>cómo</a:t>
          </a:r>
          <a:r>
            <a:rPr lang="en-US" sz="800" kern="1200">
              <a:solidFill>
                <a:schemeClr val="tx1"/>
              </a:solidFill>
              <a:latin typeface="IBM Plex Mono" panose="020B0509050203000203" pitchFamily="49" charset="77"/>
            </a:rPr>
            <a:t>) las </a:t>
          </a:r>
          <a:r>
            <a:rPr lang="en-US" sz="800" kern="1200" err="1">
              <a:solidFill>
                <a:schemeClr val="tx1"/>
              </a:solidFill>
              <a:latin typeface="IBM Plex Mono" panose="020B0509050203000203" pitchFamily="49" charset="77"/>
            </a:rPr>
            <a:t>iniciativas</a:t>
          </a:r>
          <a:r>
            <a:rPr lang="en-US" sz="800" kern="1200">
              <a:solidFill>
                <a:schemeClr val="tx1"/>
              </a:solidFill>
              <a:latin typeface="IBM Plex Mono" panose="020B0509050203000203" pitchFamily="49" charset="77"/>
            </a:rPr>
            <a:t> se </a:t>
          </a:r>
          <a:r>
            <a:rPr lang="en-US" sz="800" kern="1200" err="1">
              <a:solidFill>
                <a:schemeClr val="tx1"/>
              </a:solidFill>
              <a:latin typeface="IBM Plex Mono" panose="020B0509050203000203" pitchFamily="49" charset="77"/>
            </a:rPr>
            <a:t>alinean</a:t>
          </a:r>
          <a:r>
            <a:rPr lang="en-US" sz="800" kern="1200">
              <a:solidFill>
                <a:schemeClr val="tx1"/>
              </a:solidFill>
              <a:latin typeface="IBM Plex Mono" panose="020B0509050203000203" pitchFamily="49" charset="77"/>
            </a:rPr>
            <a:t> con</a:t>
          </a:r>
        </a:p>
      </dsp:txBody>
      <dsp:txXfrm>
        <a:off x="3640276" y="391153"/>
        <a:ext cx="4819957" cy="604610"/>
      </dsp:txXfrm>
    </dsp:sp>
    <dsp:sp modelId="{BA963F7D-B776-6340-9BBD-CBE199CCA1EB}">
      <dsp:nvSpPr>
        <dsp:cNvPr id="0" name=""/>
        <dsp:cNvSpPr/>
      </dsp:nvSpPr>
      <dsp:spPr>
        <a:xfrm rot="19457599">
          <a:off x="8419573" y="496547"/>
          <a:ext cx="632727" cy="24541"/>
        </a:xfrm>
        <a:custGeom>
          <a:avLst/>
          <a:gdLst/>
          <a:ahLst/>
          <a:cxnLst/>
          <a:rect l="0" t="0" r="0" b="0"/>
          <a:pathLst>
            <a:path>
              <a:moveTo>
                <a:pt x="0" y="12270"/>
              </a:moveTo>
              <a:lnTo>
                <a:pt x="632727" y="1227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8720119" y="492999"/>
        <a:ext cx="31636" cy="31636"/>
      </dsp:txXfrm>
    </dsp:sp>
    <dsp:sp modelId="{D03DED72-EE06-964E-B369-8EB0B0906B19}">
      <dsp:nvSpPr>
        <dsp:cNvPr id="0" name=""/>
        <dsp:cNvSpPr/>
      </dsp:nvSpPr>
      <dsp:spPr>
        <a:xfrm>
          <a:off x="8992829" y="3061"/>
          <a:ext cx="2312660" cy="642230"/>
        </a:xfrm>
        <a:prstGeom prst="roundRect">
          <a:avLst>
            <a:gd name="adj" fmla="val 10000"/>
          </a:avLst>
        </a:prstGeom>
        <a:solidFill>
          <a:schemeClr val="accent2">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IBM Plex Mono" panose="020B0509050203000203" pitchFamily="49" charset="77"/>
            </a:rPr>
            <a:t> Los </a:t>
          </a:r>
          <a:r>
            <a:rPr lang="en-US" sz="800" kern="1200" err="1">
              <a:solidFill>
                <a:schemeClr val="tx1"/>
              </a:solidFill>
              <a:latin typeface="IBM Plex Mono" panose="020B0509050203000203" pitchFamily="49" charset="77"/>
            </a:rPr>
            <a:t>objetivos</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comerciales</a:t>
          </a:r>
          <a:r>
            <a:rPr lang="en-US" sz="800" kern="1200">
              <a:solidFill>
                <a:schemeClr val="tx1"/>
              </a:solidFill>
              <a:latin typeface="IBM Plex Mono" panose="020B0509050203000203" pitchFamily="49" charset="77"/>
            </a:rPr>
            <a:t> de </a:t>
          </a:r>
          <a:r>
            <a:rPr lang="en-US" sz="800" kern="1200" err="1">
              <a:solidFill>
                <a:schemeClr val="tx1"/>
              </a:solidFill>
              <a:latin typeface="IBM Plex Mono" panose="020B0509050203000203" pitchFamily="49" charset="77"/>
            </a:rPr>
            <a:t>nivel</a:t>
          </a:r>
          <a:r>
            <a:rPr lang="en-US" sz="800" kern="1200">
              <a:solidFill>
                <a:schemeClr val="tx1"/>
              </a:solidFill>
              <a:latin typeface="IBM Plex Mono" panose="020B0509050203000203" pitchFamily="49" charset="77"/>
            </a:rPr>
            <a:t> superior </a:t>
          </a:r>
        </a:p>
      </dsp:txBody>
      <dsp:txXfrm>
        <a:off x="9011639" y="21871"/>
        <a:ext cx="2275040" cy="604610"/>
      </dsp:txXfrm>
    </dsp:sp>
    <dsp:sp modelId="{3E048F12-DC70-9948-9056-46780BDA4B38}">
      <dsp:nvSpPr>
        <dsp:cNvPr id="0" name=""/>
        <dsp:cNvSpPr/>
      </dsp:nvSpPr>
      <dsp:spPr>
        <a:xfrm rot="2142401">
          <a:off x="8419573" y="865830"/>
          <a:ext cx="632727" cy="24541"/>
        </a:xfrm>
        <a:custGeom>
          <a:avLst/>
          <a:gdLst/>
          <a:ahLst/>
          <a:cxnLst/>
          <a:rect l="0" t="0" r="0" b="0"/>
          <a:pathLst>
            <a:path>
              <a:moveTo>
                <a:pt x="0" y="12270"/>
              </a:moveTo>
              <a:lnTo>
                <a:pt x="632727" y="1227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8720119" y="862282"/>
        <a:ext cx="31636" cy="31636"/>
      </dsp:txXfrm>
    </dsp:sp>
    <dsp:sp modelId="{A67393F4-8611-9449-B197-42BA61BC48A5}">
      <dsp:nvSpPr>
        <dsp:cNvPr id="0" name=""/>
        <dsp:cNvSpPr/>
      </dsp:nvSpPr>
      <dsp:spPr>
        <a:xfrm>
          <a:off x="8992829" y="741626"/>
          <a:ext cx="2312660" cy="642230"/>
        </a:xfrm>
        <a:prstGeom prst="roundRect">
          <a:avLst>
            <a:gd name="adj" fmla="val 10000"/>
          </a:avLst>
        </a:prstGeom>
        <a:solidFill>
          <a:schemeClr val="accent2">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IBM Plex Mono" panose="020B0509050203000203" pitchFamily="49" charset="77"/>
            </a:rPr>
            <a:t> La </a:t>
          </a:r>
          <a:r>
            <a:rPr lang="en-US" sz="800" kern="1200" err="1">
              <a:solidFill>
                <a:schemeClr val="tx1"/>
              </a:solidFill>
              <a:latin typeface="IBM Plex Mono" panose="020B0509050203000203" pitchFamily="49" charset="77"/>
            </a:rPr>
            <a:t>estrategia</a:t>
          </a:r>
          <a:r>
            <a:rPr lang="en-US" sz="800" kern="1200">
              <a:solidFill>
                <a:schemeClr val="tx1"/>
              </a:solidFill>
              <a:latin typeface="IBM Plex Mono" panose="020B0509050203000203" pitchFamily="49" charset="77"/>
            </a:rPr>
            <a:t> de </a:t>
          </a:r>
          <a:r>
            <a:rPr lang="en-US" sz="800" kern="1200" err="1">
              <a:solidFill>
                <a:schemeClr val="tx1"/>
              </a:solidFill>
              <a:latin typeface="IBM Plex Mono" panose="020B0509050203000203" pitchFamily="49" charset="77"/>
            </a:rPr>
            <a:t>producto</a:t>
          </a:r>
          <a:r>
            <a:rPr lang="en-US" sz="800" kern="1200">
              <a:solidFill>
                <a:schemeClr val="tx1"/>
              </a:solidFill>
              <a:latin typeface="IBM Plex Mono" panose="020B0509050203000203" pitchFamily="49" charset="77"/>
            </a:rPr>
            <a:t>/</a:t>
          </a:r>
          <a:r>
            <a:rPr lang="en-US" sz="800" kern="1200" err="1">
              <a:solidFill>
                <a:schemeClr val="tx1"/>
              </a:solidFill>
              <a:latin typeface="IBM Plex Mono" panose="020B0509050203000203" pitchFamily="49" charset="77"/>
            </a:rPr>
            <a:t>negocio</a:t>
          </a:r>
          <a:endParaRPr lang="en-US" sz="800" kern="1200">
            <a:solidFill>
              <a:schemeClr val="tx1"/>
            </a:solidFill>
            <a:latin typeface="IBM Plex Mono" panose="020B0509050203000203" pitchFamily="49" charset="77"/>
          </a:endParaRPr>
        </a:p>
      </dsp:txBody>
      <dsp:txXfrm>
        <a:off x="9011639" y="760436"/>
        <a:ext cx="2275040" cy="604610"/>
      </dsp:txXfrm>
    </dsp:sp>
    <dsp:sp modelId="{2A87C8F8-3B53-924A-81D7-35852987EF25}">
      <dsp:nvSpPr>
        <dsp:cNvPr id="0" name=""/>
        <dsp:cNvSpPr/>
      </dsp:nvSpPr>
      <dsp:spPr>
        <a:xfrm rot="18226622">
          <a:off x="1069313" y="2191780"/>
          <a:ext cx="969055" cy="24541"/>
        </a:xfrm>
        <a:custGeom>
          <a:avLst/>
          <a:gdLst/>
          <a:ahLst/>
          <a:cxnLst/>
          <a:rect l="0" t="0" r="0" b="0"/>
          <a:pathLst>
            <a:path>
              <a:moveTo>
                <a:pt x="0" y="12270"/>
              </a:moveTo>
              <a:lnTo>
                <a:pt x="969055" y="1227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1529614" y="2179824"/>
        <a:ext cx="48452" cy="48452"/>
      </dsp:txXfrm>
    </dsp:sp>
    <dsp:sp modelId="{EEC0FFA2-3780-744E-B8BD-90A868E65DF0}">
      <dsp:nvSpPr>
        <dsp:cNvPr id="0" name=""/>
        <dsp:cNvSpPr/>
      </dsp:nvSpPr>
      <dsp:spPr>
        <a:xfrm>
          <a:off x="1823220" y="1480192"/>
          <a:ext cx="1284461" cy="642230"/>
        </a:xfrm>
        <a:prstGeom prst="roundRect">
          <a:avLst>
            <a:gd name="adj" fmla="val 10000"/>
          </a:avLst>
        </a:prstGeom>
        <a:solidFill>
          <a:schemeClr val="accent5">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err="1">
              <a:solidFill>
                <a:schemeClr val="tx1"/>
              </a:solidFill>
              <a:latin typeface="IBM Plex Mono" panose="020B0509050203000203" pitchFamily="49" charset="77"/>
            </a:rPr>
            <a:t>Recursos</a:t>
          </a:r>
          <a:r>
            <a:rPr lang="en-US" sz="800" kern="1200">
              <a:solidFill>
                <a:schemeClr val="tx1"/>
              </a:solidFill>
              <a:latin typeface="IBM Plex Mono" panose="020B0509050203000203" pitchFamily="49" charset="77"/>
            </a:rPr>
            <a:t>:</a:t>
          </a:r>
        </a:p>
      </dsp:txBody>
      <dsp:txXfrm>
        <a:off x="1842030" y="1499002"/>
        <a:ext cx="1246841" cy="604610"/>
      </dsp:txXfrm>
    </dsp:sp>
    <dsp:sp modelId="{E4598662-5D67-AE47-9732-81184DEF8A51}">
      <dsp:nvSpPr>
        <dsp:cNvPr id="0" name=""/>
        <dsp:cNvSpPr/>
      </dsp:nvSpPr>
      <dsp:spPr>
        <a:xfrm rot="19457599">
          <a:off x="3048210" y="1604395"/>
          <a:ext cx="632727" cy="24541"/>
        </a:xfrm>
        <a:custGeom>
          <a:avLst/>
          <a:gdLst/>
          <a:ahLst/>
          <a:cxnLst/>
          <a:rect l="0" t="0" r="0" b="0"/>
          <a:pathLst>
            <a:path>
              <a:moveTo>
                <a:pt x="0" y="12270"/>
              </a:moveTo>
              <a:lnTo>
                <a:pt x="632727" y="1227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3348756" y="1600848"/>
        <a:ext cx="31636" cy="31636"/>
      </dsp:txXfrm>
    </dsp:sp>
    <dsp:sp modelId="{5EE7238C-C256-5843-88E6-1CFE566085B4}">
      <dsp:nvSpPr>
        <dsp:cNvPr id="0" name=""/>
        <dsp:cNvSpPr/>
      </dsp:nvSpPr>
      <dsp:spPr>
        <a:xfrm>
          <a:off x="3621466" y="1110909"/>
          <a:ext cx="4857577" cy="642230"/>
        </a:xfrm>
        <a:prstGeom prst="roundRect">
          <a:avLst>
            <a:gd name="adj" fmla="val 10000"/>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err="1">
              <a:solidFill>
                <a:schemeClr val="tx1"/>
              </a:solidFill>
              <a:latin typeface="IBM Plex Mono" panose="020B0509050203000203" pitchFamily="49" charset="77"/>
            </a:rPr>
            <a:t>Cómo</a:t>
          </a:r>
          <a:r>
            <a:rPr lang="en-US" sz="800" kern="1200">
              <a:solidFill>
                <a:schemeClr val="tx1"/>
              </a:solidFill>
              <a:latin typeface="IBM Plex Mono" panose="020B0509050203000203" pitchFamily="49" charset="77"/>
            </a:rPr>
            <a:t> un </a:t>
          </a:r>
          <a:r>
            <a:rPr lang="en-US" sz="800" kern="1200" err="1">
              <a:solidFill>
                <a:schemeClr val="tx1"/>
              </a:solidFill>
              <a:latin typeface="IBM Plex Mono" panose="020B0509050203000203" pitchFamily="49" charset="77"/>
            </a:rPr>
            <a:t>equipo</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logrará</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esos</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objetivos</a:t>
          </a:r>
          <a:r>
            <a:rPr lang="en-US" sz="800" kern="1200">
              <a:solidFill>
                <a:schemeClr val="tx1"/>
              </a:solidFill>
              <a:latin typeface="IBM Plex Mono" panose="020B0509050203000203" pitchFamily="49" charset="77"/>
            </a:rPr>
            <a:t> (OKR, </a:t>
          </a:r>
          <a:r>
            <a:rPr lang="en-US" sz="800" kern="1200" err="1">
              <a:solidFill>
                <a:schemeClr val="tx1"/>
              </a:solidFill>
              <a:latin typeface="IBM Plex Mono" panose="020B0509050203000203" pitchFamily="49" charset="77"/>
            </a:rPr>
            <a:t>por</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ejemplo</a:t>
          </a:r>
          <a:r>
            <a:rPr lang="en-US" sz="800" kern="1200">
              <a:solidFill>
                <a:schemeClr val="tx1"/>
              </a:solidFill>
              <a:latin typeface="IBM Plex Mono" panose="020B0509050203000203" pitchFamily="49" charset="77"/>
            </a:rPr>
            <a:t>)</a:t>
          </a:r>
        </a:p>
      </dsp:txBody>
      <dsp:txXfrm>
        <a:off x="3640276" y="1129719"/>
        <a:ext cx="4819957" cy="604610"/>
      </dsp:txXfrm>
    </dsp:sp>
    <dsp:sp modelId="{17ED2C00-30B5-8A4E-8A8E-D7967719AD0F}">
      <dsp:nvSpPr>
        <dsp:cNvPr id="0" name=""/>
        <dsp:cNvSpPr/>
      </dsp:nvSpPr>
      <dsp:spPr>
        <a:xfrm rot="2142401">
          <a:off x="3048210" y="1973678"/>
          <a:ext cx="632727" cy="24541"/>
        </a:xfrm>
        <a:custGeom>
          <a:avLst/>
          <a:gdLst/>
          <a:ahLst/>
          <a:cxnLst/>
          <a:rect l="0" t="0" r="0" b="0"/>
          <a:pathLst>
            <a:path>
              <a:moveTo>
                <a:pt x="0" y="12270"/>
              </a:moveTo>
              <a:lnTo>
                <a:pt x="632727" y="1227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3348756" y="1970131"/>
        <a:ext cx="31636" cy="31636"/>
      </dsp:txXfrm>
    </dsp:sp>
    <dsp:sp modelId="{54BA3B3C-AA39-E44F-A62F-33867203B4A5}">
      <dsp:nvSpPr>
        <dsp:cNvPr id="0" name=""/>
        <dsp:cNvSpPr/>
      </dsp:nvSpPr>
      <dsp:spPr>
        <a:xfrm>
          <a:off x="3621466" y="1849475"/>
          <a:ext cx="4857577" cy="642230"/>
        </a:xfrm>
        <a:prstGeom prst="roundRect">
          <a:avLst>
            <a:gd name="adj" fmla="val 10000"/>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Qué</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recursos</a:t>
          </a:r>
          <a:r>
            <a:rPr lang="en-US" sz="800" kern="1200">
              <a:solidFill>
                <a:schemeClr val="tx1"/>
              </a:solidFill>
              <a:latin typeface="IBM Plex Mono" panose="020B0509050203000203" pitchFamily="49" charset="77"/>
            </a:rPr>
            <a:t> se </a:t>
          </a:r>
          <a:r>
            <a:rPr lang="en-US" sz="800" kern="1200" err="1">
              <a:solidFill>
                <a:schemeClr val="tx1"/>
              </a:solidFill>
              <a:latin typeface="IBM Plex Mono" panose="020B0509050203000203" pitchFamily="49" charset="77"/>
            </a:rPr>
            <a:t>requieren</a:t>
          </a:r>
          <a:r>
            <a:rPr lang="en-US" sz="800" kern="1200">
              <a:solidFill>
                <a:schemeClr val="tx1"/>
              </a:solidFill>
              <a:latin typeface="IBM Plex Mono" panose="020B0509050203000203" pitchFamily="49" charset="77"/>
            </a:rPr>
            <a:t> para </a:t>
          </a:r>
          <a:r>
            <a:rPr lang="en-US" sz="800" kern="1200" err="1">
              <a:solidFill>
                <a:schemeClr val="tx1"/>
              </a:solidFill>
              <a:latin typeface="IBM Plex Mono" panose="020B0509050203000203" pitchFamily="49" charset="77"/>
            </a:rPr>
            <a:t>lograrlos</a:t>
          </a:r>
          <a:endParaRPr lang="en-US" sz="800" kern="1200">
            <a:solidFill>
              <a:schemeClr val="tx1"/>
            </a:solidFill>
            <a:latin typeface="IBM Plex Mono" panose="020B0509050203000203" pitchFamily="49" charset="77"/>
          </a:endParaRPr>
        </a:p>
      </dsp:txBody>
      <dsp:txXfrm>
        <a:off x="3640276" y="1868285"/>
        <a:ext cx="4819957" cy="604610"/>
      </dsp:txXfrm>
    </dsp:sp>
    <dsp:sp modelId="{F04C024E-AA9C-B949-BAE2-0587D3C9C7DC}">
      <dsp:nvSpPr>
        <dsp:cNvPr id="0" name=""/>
        <dsp:cNvSpPr/>
      </dsp:nvSpPr>
      <dsp:spPr>
        <a:xfrm rot="3075915">
          <a:off x="1123327" y="2930345"/>
          <a:ext cx="861027" cy="24541"/>
        </a:xfrm>
        <a:custGeom>
          <a:avLst/>
          <a:gdLst/>
          <a:ahLst/>
          <a:cxnLst/>
          <a:rect l="0" t="0" r="0" b="0"/>
          <a:pathLst>
            <a:path>
              <a:moveTo>
                <a:pt x="0" y="12270"/>
              </a:moveTo>
              <a:lnTo>
                <a:pt x="861027" y="1227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1532315" y="2921090"/>
        <a:ext cx="43051" cy="43051"/>
      </dsp:txXfrm>
    </dsp:sp>
    <dsp:sp modelId="{487CD6A5-41B0-C749-A06B-8A1113566E42}">
      <dsp:nvSpPr>
        <dsp:cNvPr id="0" name=""/>
        <dsp:cNvSpPr/>
      </dsp:nvSpPr>
      <dsp:spPr>
        <a:xfrm>
          <a:off x="1823220" y="2957323"/>
          <a:ext cx="1284461" cy="642230"/>
        </a:xfrm>
        <a:prstGeom prst="roundRect">
          <a:avLst>
            <a:gd name="adj" fmla="val 10000"/>
          </a:avLst>
        </a:prstGeom>
        <a:solidFill>
          <a:schemeClr val="accent5">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err="1">
              <a:solidFill>
                <a:schemeClr val="tx1"/>
              </a:solidFill>
              <a:latin typeface="IBM Plex Mono" panose="020B0509050203000203" pitchFamily="49" charset="77"/>
            </a:rPr>
            <a:t>Estimaciones</a:t>
          </a:r>
          <a:r>
            <a:rPr lang="en-US" sz="800" kern="1200">
              <a:solidFill>
                <a:schemeClr val="tx1"/>
              </a:solidFill>
              <a:latin typeface="IBM Plex Mono" panose="020B0509050203000203" pitchFamily="49" charset="77"/>
            </a:rPr>
            <a:t> de </a:t>
          </a:r>
          <a:r>
            <a:rPr lang="en-US" sz="800" kern="1200" err="1">
              <a:solidFill>
                <a:schemeClr val="tx1"/>
              </a:solidFill>
              <a:latin typeface="IBM Plex Mono" panose="020B0509050203000203" pitchFamily="49" charset="77"/>
            </a:rPr>
            <a:t>tiempo</a:t>
          </a:r>
          <a:r>
            <a:rPr lang="en-US" sz="800" kern="1200">
              <a:solidFill>
                <a:schemeClr val="tx1"/>
              </a:solidFill>
              <a:latin typeface="IBM Plex Mono" panose="020B0509050203000203" pitchFamily="49" charset="77"/>
            </a:rPr>
            <a:t>:</a:t>
          </a:r>
        </a:p>
      </dsp:txBody>
      <dsp:txXfrm>
        <a:off x="1842030" y="2976133"/>
        <a:ext cx="1246841" cy="604610"/>
      </dsp:txXfrm>
    </dsp:sp>
    <dsp:sp modelId="{89526DF7-A579-824E-95D3-F0A2ED9B5CC8}">
      <dsp:nvSpPr>
        <dsp:cNvPr id="0" name=""/>
        <dsp:cNvSpPr/>
      </dsp:nvSpPr>
      <dsp:spPr>
        <a:xfrm rot="19457599">
          <a:off x="3048210" y="3081526"/>
          <a:ext cx="632727" cy="24541"/>
        </a:xfrm>
        <a:custGeom>
          <a:avLst/>
          <a:gdLst/>
          <a:ahLst/>
          <a:cxnLst/>
          <a:rect l="0" t="0" r="0" b="0"/>
          <a:pathLst>
            <a:path>
              <a:moveTo>
                <a:pt x="0" y="12270"/>
              </a:moveTo>
              <a:lnTo>
                <a:pt x="632727" y="1227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3348756" y="3077979"/>
        <a:ext cx="31636" cy="31636"/>
      </dsp:txXfrm>
    </dsp:sp>
    <dsp:sp modelId="{0545891F-F680-3A40-9D1D-3107A5D58B95}">
      <dsp:nvSpPr>
        <dsp:cNvPr id="0" name=""/>
        <dsp:cNvSpPr/>
      </dsp:nvSpPr>
      <dsp:spPr>
        <a:xfrm>
          <a:off x="3621466" y="2588040"/>
          <a:ext cx="4857577" cy="642230"/>
        </a:xfrm>
        <a:prstGeom prst="roundRect">
          <a:avLst>
            <a:gd name="adj" fmla="val 10000"/>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err="1">
              <a:solidFill>
                <a:schemeClr val="tx1"/>
              </a:solidFill>
              <a:latin typeface="IBM Plex Mono" panose="020B0509050203000203" pitchFamily="49" charset="77"/>
            </a:rPr>
            <a:t>Cuándo</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vence</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cualquier</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entrega</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importante</a:t>
          </a:r>
          <a:endParaRPr lang="en-US" sz="800" kern="1200">
            <a:solidFill>
              <a:schemeClr val="tx1"/>
            </a:solidFill>
            <a:latin typeface="IBM Plex Mono" panose="020B0509050203000203" pitchFamily="49" charset="77"/>
          </a:endParaRPr>
        </a:p>
      </dsp:txBody>
      <dsp:txXfrm>
        <a:off x="3640276" y="2606850"/>
        <a:ext cx="4819957" cy="604610"/>
      </dsp:txXfrm>
    </dsp:sp>
    <dsp:sp modelId="{1C8B13CC-0646-D843-A63A-F3ECB00295F2}">
      <dsp:nvSpPr>
        <dsp:cNvPr id="0" name=""/>
        <dsp:cNvSpPr/>
      </dsp:nvSpPr>
      <dsp:spPr>
        <a:xfrm rot="2142401">
          <a:off x="3048210" y="3450809"/>
          <a:ext cx="632727" cy="24541"/>
        </a:xfrm>
        <a:custGeom>
          <a:avLst/>
          <a:gdLst/>
          <a:ahLst/>
          <a:cxnLst/>
          <a:rect l="0" t="0" r="0" b="0"/>
          <a:pathLst>
            <a:path>
              <a:moveTo>
                <a:pt x="0" y="12270"/>
              </a:moveTo>
              <a:lnTo>
                <a:pt x="632727" y="1227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3348756" y="3447262"/>
        <a:ext cx="31636" cy="31636"/>
      </dsp:txXfrm>
    </dsp:sp>
    <dsp:sp modelId="{30C3F907-B27D-914C-B453-5454421B2396}">
      <dsp:nvSpPr>
        <dsp:cNvPr id="0" name=""/>
        <dsp:cNvSpPr/>
      </dsp:nvSpPr>
      <dsp:spPr>
        <a:xfrm>
          <a:off x="3621466" y="3326606"/>
          <a:ext cx="4857577" cy="642230"/>
        </a:xfrm>
        <a:prstGeom prst="roundRect">
          <a:avLst>
            <a:gd name="adj" fmla="val 10000"/>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IBM Plex Mono" panose="020B0509050203000203" pitchFamily="49" charset="77"/>
            </a:rPr>
            <a:t>Con la </a:t>
          </a:r>
          <a:r>
            <a:rPr lang="en-US" sz="800" kern="1200" err="1">
              <a:solidFill>
                <a:schemeClr val="tx1"/>
              </a:solidFill>
              <a:latin typeface="IBM Plex Mono" panose="020B0509050203000203" pitchFamily="49" charset="77"/>
            </a:rPr>
            <a:t>herramienta</a:t>
          </a:r>
          <a:r>
            <a:rPr lang="en-US" sz="800" kern="1200">
              <a:solidFill>
                <a:schemeClr val="tx1"/>
              </a:solidFill>
              <a:latin typeface="IBM Plex Mono" panose="020B0509050203000203" pitchFamily="49" charset="77"/>
            </a:rPr>
            <a:t> de hoja de </a:t>
          </a:r>
          <a:r>
            <a:rPr lang="en-US" sz="800" kern="1200" err="1">
              <a:solidFill>
                <a:schemeClr val="tx1"/>
              </a:solidFill>
              <a:latin typeface="IBM Plex Mono" panose="020B0509050203000203" pitchFamily="49" charset="77"/>
            </a:rPr>
            <a:t>ruta</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adecuada</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tiene</a:t>
          </a:r>
          <a:r>
            <a:rPr lang="en-US" sz="800" kern="1200">
              <a:solidFill>
                <a:schemeClr val="tx1"/>
              </a:solidFill>
              <a:latin typeface="IBM Plex Mono" panose="020B0509050203000203" pitchFamily="49" charset="77"/>
            </a:rPr>
            <a:t> la </a:t>
          </a:r>
          <a:r>
            <a:rPr lang="en-US" sz="800" kern="1200" err="1">
              <a:solidFill>
                <a:schemeClr val="tx1"/>
              </a:solidFill>
              <a:latin typeface="IBM Plex Mono" panose="020B0509050203000203" pitchFamily="49" charset="77"/>
            </a:rPr>
            <a:t>flexibilidad</a:t>
          </a:r>
          <a:r>
            <a:rPr lang="en-US" sz="800" kern="1200">
              <a:solidFill>
                <a:schemeClr val="tx1"/>
              </a:solidFill>
              <a:latin typeface="IBM Plex Mono" panose="020B0509050203000203" pitchFamily="49" charset="77"/>
            </a:rPr>
            <a:t> de </a:t>
          </a:r>
          <a:r>
            <a:rPr lang="en-US" sz="800" kern="1200" err="1">
              <a:solidFill>
                <a:schemeClr val="tx1"/>
              </a:solidFill>
              <a:latin typeface="IBM Plex Mono" panose="020B0509050203000203" pitchFamily="49" charset="77"/>
            </a:rPr>
            <a:t>definir</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fechas</a:t>
          </a:r>
          <a:r>
            <a:rPr lang="en-US" sz="800" kern="1200">
              <a:solidFill>
                <a:schemeClr val="tx1"/>
              </a:solidFill>
              <a:latin typeface="IBM Plex Mono" panose="020B0509050203000203" pitchFamily="49" charset="77"/>
            </a:rPr>
            <a:t> de </a:t>
          </a:r>
          <a:r>
            <a:rPr lang="en-US" sz="800" kern="1200" err="1">
              <a:solidFill>
                <a:schemeClr val="tx1"/>
              </a:solidFill>
              <a:latin typeface="IBM Plex Mono" panose="020B0509050203000203" pitchFamily="49" charset="77"/>
            </a:rPr>
            <a:t>acuerdo</a:t>
          </a:r>
          <a:r>
            <a:rPr lang="en-US" sz="800" kern="1200">
              <a:solidFill>
                <a:schemeClr val="tx1"/>
              </a:solidFill>
              <a:latin typeface="IBM Plex Mono" panose="020B0509050203000203" pitchFamily="49" charset="77"/>
            </a:rPr>
            <a:t> con sus </a:t>
          </a:r>
          <a:r>
            <a:rPr lang="en-US" sz="800" kern="1200" err="1">
              <a:solidFill>
                <a:schemeClr val="tx1"/>
              </a:solidFill>
              <a:latin typeface="IBM Plex Mono" panose="020B0509050203000203" pitchFamily="49" charset="77"/>
            </a:rPr>
            <a:t>necesidades</a:t>
          </a:r>
          <a:r>
            <a:rPr lang="en-US" sz="800" kern="1200">
              <a:solidFill>
                <a:schemeClr val="tx1"/>
              </a:solidFill>
              <a:latin typeface="IBM Plex Mono" panose="020B0509050203000203" pitchFamily="49" charset="77"/>
            </a:rPr>
            <a:t> de </a:t>
          </a:r>
          <a:r>
            <a:rPr lang="en-US" sz="800" kern="1200" err="1">
              <a:solidFill>
                <a:schemeClr val="tx1"/>
              </a:solidFill>
              <a:latin typeface="IBM Plex Mono" panose="020B0509050203000203" pitchFamily="49" charset="77"/>
            </a:rPr>
            <a:t>entrega</a:t>
          </a:r>
          <a:endParaRPr lang="en-US" sz="800" kern="1200">
            <a:solidFill>
              <a:schemeClr val="tx1"/>
            </a:solidFill>
            <a:latin typeface="IBM Plex Mono" panose="020B0509050203000203" pitchFamily="49" charset="77"/>
          </a:endParaRPr>
        </a:p>
      </dsp:txBody>
      <dsp:txXfrm>
        <a:off x="3640276" y="3345416"/>
        <a:ext cx="4819957" cy="604610"/>
      </dsp:txXfrm>
    </dsp:sp>
    <dsp:sp modelId="{6CF4B674-ADE8-BE40-A3D7-83FF9E026BAC}">
      <dsp:nvSpPr>
        <dsp:cNvPr id="0" name=""/>
        <dsp:cNvSpPr/>
      </dsp:nvSpPr>
      <dsp:spPr>
        <a:xfrm rot="4389349">
          <a:off x="624209" y="3484269"/>
          <a:ext cx="1859262" cy="24541"/>
        </a:xfrm>
        <a:custGeom>
          <a:avLst/>
          <a:gdLst/>
          <a:ahLst/>
          <a:cxnLst/>
          <a:rect l="0" t="0" r="0" b="0"/>
          <a:pathLst>
            <a:path>
              <a:moveTo>
                <a:pt x="0" y="12270"/>
              </a:moveTo>
              <a:lnTo>
                <a:pt x="1859262" y="1227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1507359" y="3450059"/>
        <a:ext cx="92963" cy="92963"/>
      </dsp:txXfrm>
    </dsp:sp>
    <dsp:sp modelId="{105E38C6-4C0A-5D40-8074-4D631D2F32A1}">
      <dsp:nvSpPr>
        <dsp:cNvPr id="0" name=""/>
        <dsp:cNvSpPr/>
      </dsp:nvSpPr>
      <dsp:spPr>
        <a:xfrm>
          <a:off x="1823220" y="4065171"/>
          <a:ext cx="1284461" cy="642230"/>
        </a:xfrm>
        <a:prstGeom prst="roundRect">
          <a:avLst>
            <a:gd name="adj" fmla="val 10000"/>
          </a:avLst>
        </a:prstGeom>
        <a:solidFill>
          <a:schemeClr val="accent5">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err="1">
              <a:solidFill>
                <a:schemeClr val="tx1"/>
              </a:solidFill>
              <a:latin typeface="IBM Plex Mono" panose="020B0509050203000203" pitchFamily="49" charset="77"/>
            </a:rPr>
            <a:t>Dependencias</a:t>
          </a:r>
          <a:r>
            <a:rPr lang="en-US" sz="800" kern="1200">
              <a:solidFill>
                <a:schemeClr val="tx1"/>
              </a:solidFill>
              <a:latin typeface="IBM Plex Mono" panose="020B0509050203000203" pitchFamily="49" charset="77"/>
            </a:rPr>
            <a:t> con </a:t>
          </a:r>
          <a:r>
            <a:rPr lang="en-US" sz="800" kern="1200" err="1">
              <a:solidFill>
                <a:schemeClr val="tx1"/>
              </a:solidFill>
              <a:latin typeface="IBM Plex Mono" panose="020B0509050203000203" pitchFamily="49" charset="77"/>
            </a:rPr>
            <a:t>otros</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equipos</a:t>
          </a:r>
          <a:r>
            <a:rPr lang="en-US" sz="800" kern="1200">
              <a:solidFill>
                <a:schemeClr val="tx1"/>
              </a:solidFill>
              <a:latin typeface="IBM Plex Mono" panose="020B0509050203000203" pitchFamily="49" charset="77"/>
            </a:rPr>
            <a:t>:</a:t>
          </a:r>
        </a:p>
      </dsp:txBody>
      <dsp:txXfrm>
        <a:off x="1842030" y="4083981"/>
        <a:ext cx="1246841" cy="604610"/>
      </dsp:txXfrm>
    </dsp:sp>
    <dsp:sp modelId="{CC2D725D-EE7C-4748-AA00-D08B666353CF}">
      <dsp:nvSpPr>
        <dsp:cNvPr id="0" name=""/>
        <dsp:cNvSpPr/>
      </dsp:nvSpPr>
      <dsp:spPr>
        <a:xfrm>
          <a:off x="3107682" y="4374016"/>
          <a:ext cx="513784" cy="24541"/>
        </a:xfrm>
        <a:custGeom>
          <a:avLst/>
          <a:gdLst/>
          <a:ahLst/>
          <a:cxnLst/>
          <a:rect l="0" t="0" r="0" b="0"/>
          <a:pathLst>
            <a:path>
              <a:moveTo>
                <a:pt x="0" y="12270"/>
              </a:moveTo>
              <a:lnTo>
                <a:pt x="513784" y="1227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solidFill>
              <a:schemeClr val="tx1"/>
            </a:solidFill>
            <a:latin typeface="IBM Plex Mono" panose="020B0509050203000203" pitchFamily="49" charset="77"/>
          </a:endParaRPr>
        </a:p>
      </dsp:txBody>
      <dsp:txXfrm>
        <a:off x="3351729" y="4373442"/>
        <a:ext cx="25689" cy="25689"/>
      </dsp:txXfrm>
    </dsp:sp>
    <dsp:sp modelId="{ED352B26-7CFD-D946-9CD3-57B724A70090}">
      <dsp:nvSpPr>
        <dsp:cNvPr id="0" name=""/>
        <dsp:cNvSpPr/>
      </dsp:nvSpPr>
      <dsp:spPr>
        <a:xfrm>
          <a:off x="3621466" y="4065171"/>
          <a:ext cx="4857577" cy="642230"/>
        </a:xfrm>
        <a:prstGeom prst="roundRect">
          <a:avLst>
            <a:gd name="adj" fmla="val 10000"/>
          </a:avLst>
        </a:prstGeom>
        <a:solidFill>
          <a:schemeClr val="accent4">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IBM Plex Mono" panose="020B0509050203000203" pitchFamily="49" charset="77"/>
            </a:rPr>
            <a:t>Los </a:t>
          </a:r>
          <a:r>
            <a:rPr lang="en-US" sz="800" kern="1200" err="1">
              <a:solidFill>
                <a:schemeClr val="tx1"/>
              </a:solidFill>
              <a:latin typeface="IBM Plex Mono" panose="020B0509050203000203" pitchFamily="49" charset="77"/>
            </a:rPr>
            <a:t>equipos</a:t>
          </a:r>
          <a:r>
            <a:rPr lang="en-US" sz="800" kern="1200">
              <a:solidFill>
                <a:schemeClr val="tx1"/>
              </a:solidFill>
              <a:latin typeface="IBM Plex Mono" panose="020B0509050203000203" pitchFamily="49" charset="77"/>
            </a:rPr>
            <a:t> y </a:t>
          </a:r>
          <a:r>
            <a:rPr lang="en-US" sz="800" kern="1200" err="1">
              <a:solidFill>
                <a:schemeClr val="tx1"/>
              </a:solidFill>
              <a:latin typeface="IBM Plex Mono" panose="020B0509050203000203" pitchFamily="49" charset="77"/>
            </a:rPr>
            <a:t>miembros</a:t>
          </a:r>
          <a:r>
            <a:rPr lang="en-US" sz="800" kern="1200">
              <a:solidFill>
                <a:schemeClr val="tx1"/>
              </a:solidFill>
              <a:latin typeface="IBM Plex Mono" panose="020B0509050203000203" pitchFamily="49" charset="77"/>
            </a:rPr>
            <a:t> del </a:t>
          </a:r>
          <a:r>
            <a:rPr lang="en-US" sz="800" kern="1200" err="1">
              <a:solidFill>
                <a:schemeClr val="tx1"/>
              </a:solidFill>
              <a:latin typeface="IBM Plex Mono" panose="020B0509050203000203" pitchFamily="49" charset="77"/>
            </a:rPr>
            <a:t>equipo</a:t>
          </a:r>
          <a:r>
            <a:rPr lang="en-US" sz="800" kern="1200">
              <a:solidFill>
                <a:schemeClr val="tx1"/>
              </a:solidFill>
              <a:latin typeface="IBM Plex Mono" panose="020B0509050203000203" pitchFamily="49" charset="77"/>
            </a:rPr>
            <a:t> que </a:t>
          </a:r>
          <a:r>
            <a:rPr lang="en-US" sz="800" kern="1200" err="1">
              <a:solidFill>
                <a:schemeClr val="tx1"/>
              </a:solidFill>
              <a:latin typeface="IBM Plex Mono" panose="020B0509050203000203" pitchFamily="49" charset="77"/>
            </a:rPr>
            <a:t>deben</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participar</a:t>
          </a:r>
          <a:r>
            <a:rPr lang="en-US" sz="800" kern="1200">
              <a:solidFill>
                <a:schemeClr val="tx1"/>
              </a:solidFill>
              <a:latin typeface="IBM Plex Mono" panose="020B0509050203000203" pitchFamily="49" charset="77"/>
            </a:rPr>
            <a:t> y </a:t>
          </a:r>
          <a:r>
            <a:rPr lang="en-US" sz="800" kern="1200" err="1">
              <a:solidFill>
                <a:schemeClr val="tx1"/>
              </a:solidFill>
              <a:latin typeface="IBM Plex Mono" panose="020B0509050203000203" pitchFamily="49" charset="77"/>
            </a:rPr>
            <a:t>por</a:t>
          </a:r>
          <a:r>
            <a:rPr lang="en-US" sz="800" kern="1200">
              <a:solidFill>
                <a:schemeClr val="tx1"/>
              </a:solidFill>
              <a:latin typeface="IBM Plex Mono" panose="020B0509050203000203" pitchFamily="49" charset="77"/>
            </a:rPr>
            <a:t> </a:t>
          </a:r>
          <a:r>
            <a:rPr lang="en-US" sz="800" kern="1200" err="1">
              <a:solidFill>
                <a:schemeClr val="tx1"/>
              </a:solidFill>
              <a:latin typeface="IBM Plex Mono" panose="020B0509050203000203" pitchFamily="49" charset="77"/>
            </a:rPr>
            <a:t>qué</a:t>
          </a:r>
          <a:endParaRPr lang="en-US" sz="800" kern="1200">
            <a:solidFill>
              <a:schemeClr val="tx1"/>
            </a:solidFill>
            <a:latin typeface="IBM Plex Mono" panose="020B0509050203000203" pitchFamily="49" charset="77"/>
          </a:endParaRPr>
        </a:p>
      </dsp:txBody>
      <dsp:txXfrm>
        <a:off x="3640276" y="4083981"/>
        <a:ext cx="4819957" cy="6046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C69B3-4720-0343-A401-5A484C41FB76}">
      <dsp:nvSpPr>
        <dsp:cNvPr id="0" name=""/>
        <dsp:cNvSpPr/>
      </dsp:nvSpPr>
      <dsp:spPr>
        <a:xfrm rot="5400000">
          <a:off x="-126211" y="128533"/>
          <a:ext cx="841409" cy="588986"/>
        </a:xfrm>
        <a:prstGeom prst="chevron">
          <a:avLst/>
        </a:prstGeom>
        <a:solidFill>
          <a:schemeClr val="accent4">
            <a:lumMod val="20000"/>
            <a:lumOff val="80000"/>
          </a:schemeClr>
        </a:solidFill>
        <a:ln w="12700" cap="flat" cmpd="sng" algn="ctr">
          <a:no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a:latin typeface="IBM Plex Mono" panose="020B0509050203000203" pitchFamily="49" charset="77"/>
            </a:rPr>
            <a:t>Lanes / </a:t>
          </a:r>
          <a:r>
            <a:rPr lang="en-US" sz="500" kern="1200" err="1">
              <a:latin typeface="IBM Plex Mono" panose="020B0509050203000203" pitchFamily="49" charset="77"/>
            </a:rPr>
            <a:t>Swimlanes</a:t>
          </a:r>
          <a:endParaRPr lang="en-US" sz="500" kern="1200">
            <a:latin typeface="IBM Plex Mono" panose="020B0509050203000203" pitchFamily="49" charset="77"/>
          </a:endParaRPr>
        </a:p>
      </dsp:txBody>
      <dsp:txXfrm rot="-5400000">
        <a:off x="1" y="296814"/>
        <a:ext cx="588986" cy="252423"/>
      </dsp:txXfrm>
    </dsp:sp>
    <dsp:sp modelId="{9A8EC380-B238-E249-9AF3-7F17C54BDD48}">
      <dsp:nvSpPr>
        <dsp:cNvPr id="0" name=""/>
        <dsp:cNvSpPr/>
      </dsp:nvSpPr>
      <dsp:spPr>
        <a:xfrm rot="5400000">
          <a:off x="5528772" y="-4937464"/>
          <a:ext cx="546916" cy="10426488"/>
        </a:xfrm>
        <a:prstGeom prst="round2SameRect">
          <a:avLst/>
        </a:prstGeom>
        <a:solidFill>
          <a:schemeClr val="accent5">
            <a:lumMod val="20000"/>
            <a:lumOff val="80000"/>
            <a:alpha val="90000"/>
          </a:schemeClr>
        </a:solidFill>
        <a:ln w="12700" cap="flat" cmpd="sng" algn="ctr">
          <a:no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6896" tIns="5080" rIns="5080" bIns="5080" numCol="1" spcCol="1270" anchor="ctr" anchorCtr="0">
          <a:noAutofit/>
        </a:bodyPr>
        <a:lstStyle/>
        <a:p>
          <a:pPr marL="57150" lvl="1" indent="-57150" algn="just" defTabSz="355600">
            <a:lnSpc>
              <a:spcPct val="90000"/>
            </a:lnSpc>
            <a:spcBef>
              <a:spcPct val="0"/>
            </a:spcBef>
            <a:spcAft>
              <a:spcPct val="15000"/>
            </a:spcAft>
            <a:buNone/>
          </a:pPr>
          <a:r>
            <a:rPr lang="en-US" sz="800" kern="1200">
              <a:latin typeface="IBM Plex Mono" panose="020B0509050203000203" pitchFamily="49" charset="77"/>
            </a:rPr>
            <a:t>Son </a:t>
          </a:r>
          <a:r>
            <a:rPr lang="en-US" sz="800" kern="1200" err="1">
              <a:latin typeface="IBM Plex Mono" panose="020B0509050203000203" pitchFamily="49" charset="77"/>
            </a:rPr>
            <a:t>una</a:t>
          </a:r>
          <a:r>
            <a:rPr lang="en-US" sz="800" kern="1200">
              <a:latin typeface="IBM Plex Mono" panose="020B0509050203000203" pitchFamily="49" charset="77"/>
            </a:rPr>
            <a:t> forma </a:t>
          </a:r>
          <a:r>
            <a:rPr lang="en-US" sz="800" kern="1200" err="1">
              <a:latin typeface="IBM Plex Mono" panose="020B0509050203000203" pitchFamily="49" charset="77"/>
            </a:rPr>
            <a:t>útil</a:t>
          </a:r>
          <a:r>
            <a:rPr lang="en-US" sz="800" kern="1200">
              <a:latin typeface="IBM Plex Mono" panose="020B0509050203000203" pitchFamily="49" charset="77"/>
            </a:rPr>
            <a:t> de </a:t>
          </a:r>
          <a:r>
            <a:rPr lang="en-US" sz="800" kern="1200" err="1">
              <a:latin typeface="IBM Plex Mono" panose="020B0509050203000203" pitchFamily="49" charset="77"/>
            </a:rPr>
            <a:t>dividir</a:t>
          </a:r>
          <a:r>
            <a:rPr lang="en-US" sz="800" kern="1200">
              <a:latin typeface="IBM Plex Mono" panose="020B0509050203000203" pitchFamily="49" charset="77"/>
            </a:rPr>
            <a:t> las </a:t>
          </a:r>
          <a:r>
            <a:rPr lang="en-US" sz="800" kern="1200" err="1">
              <a:latin typeface="IBM Plex Mono" panose="020B0509050203000203" pitchFamily="49" charset="77"/>
            </a:rPr>
            <a:t>categorías</a:t>
          </a:r>
          <a:r>
            <a:rPr lang="en-US" sz="800" kern="1200">
              <a:latin typeface="IBM Plex Mono" panose="020B0509050203000203" pitchFamily="49" charset="77"/>
            </a:rPr>
            <a:t> de alto </a:t>
          </a:r>
          <a:r>
            <a:rPr lang="en-US" sz="800" kern="1200" err="1">
              <a:latin typeface="IBM Plex Mono" panose="020B0509050203000203" pitchFamily="49" charset="77"/>
            </a:rPr>
            <a:t>nivel</a:t>
          </a:r>
          <a:r>
            <a:rPr lang="en-US" sz="800" kern="1200">
              <a:latin typeface="IBM Plex Mono" panose="020B0509050203000203" pitchFamily="49" charset="77"/>
            </a:rPr>
            <a:t> de las </a:t>
          </a:r>
          <a:r>
            <a:rPr lang="en-US" sz="800" kern="1200" err="1">
              <a:latin typeface="IBM Plex Mono" panose="020B0509050203000203" pitchFamily="49" charset="77"/>
            </a:rPr>
            <a:t>iniciativas</a:t>
          </a:r>
          <a:r>
            <a:rPr lang="en-US" sz="800" kern="1200">
              <a:latin typeface="IBM Plex Mono" panose="020B0509050203000203" pitchFamily="49" charset="77"/>
            </a:rPr>
            <a:t> de </a:t>
          </a:r>
          <a:r>
            <a:rPr lang="en-US" sz="800" kern="1200" err="1">
              <a:latin typeface="IBM Plex Mono" panose="020B0509050203000203" pitchFamily="49" charset="77"/>
            </a:rPr>
            <a:t>su</a:t>
          </a:r>
          <a:r>
            <a:rPr lang="en-US" sz="800" kern="1200">
              <a:latin typeface="IBM Plex Mono" panose="020B0509050203000203" pitchFamily="49" charset="77"/>
            </a:rPr>
            <a:t> roadmap para </a:t>
          </a:r>
          <a:r>
            <a:rPr lang="en-US" sz="800" kern="1200" err="1">
              <a:latin typeface="IBM Plex Mono" panose="020B0509050203000203" pitchFamily="49" charset="77"/>
            </a:rPr>
            <a:t>mostrar</a:t>
          </a:r>
          <a:r>
            <a:rPr lang="en-US" sz="800" kern="1200">
              <a:latin typeface="IBM Plex Mono" panose="020B0509050203000203" pitchFamily="49" charset="77"/>
            </a:rPr>
            <a:t> </a:t>
          </a:r>
          <a:r>
            <a:rPr lang="en-US" sz="800" kern="1200" err="1">
              <a:latin typeface="IBM Plex Mono" panose="020B0509050203000203" pitchFamily="49" charset="77"/>
            </a:rPr>
            <a:t>claramente</a:t>
          </a:r>
          <a:r>
            <a:rPr lang="en-US" sz="800" kern="1200">
              <a:latin typeface="IBM Plex Mono" panose="020B0509050203000203" pitchFamily="49" charset="77"/>
            </a:rPr>
            <a:t> las </a:t>
          </a:r>
          <a:r>
            <a:rPr lang="en-US" sz="800" kern="1200" err="1">
              <a:latin typeface="IBM Plex Mono" panose="020B0509050203000203" pitchFamily="49" charset="77"/>
            </a:rPr>
            <a:t>divisiones</a:t>
          </a:r>
          <a:r>
            <a:rPr lang="en-US" sz="800" kern="1200">
              <a:latin typeface="IBM Plex Mono" panose="020B0509050203000203" pitchFamily="49" charset="77"/>
            </a:rPr>
            <a:t> de </a:t>
          </a:r>
          <a:r>
            <a:rPr lang="en-US" sz="800" kern="1200" err="1">
              <a:latin typeface="IBM Plex Mono" panose="020B0509050203000203" pitchFamily="49" charset="77"/>
            </a:rPr>
            <a:t>responsabilidad</a:t>
          </a:r>
          <a:r>
            <a:rPr lang="en-US" sz="800" kern="1200">
              <a:latin typeface="IBM Plex Mono" panose="020B0509050203000203" pitchFamily="49" charset="77"/>
            </a:rPr>
            <a:t>.</a:t>
          </a:r>
        </a:p>
      </dsp:txBody>
      <dsp:txXfrm rot="-5400000">
        <a:off x="588986" y="29020"/>
        <a:ext cx="10399790" cy="493520"/>
      </dsp:txXfrm>
    </dsp:sp>
    <dsp:sp modelId="{B7307FC7-CCD1-9F4F-8378-72AA6908BCDB}">
      <dsp:nvSpPr>
        <dsp:cNvPr id="0" name=""/>
        <dsp:cNvSpPr/>
      </dsp:nvSpPr>
      <dsp:spPr>
        <a:xfrm rot="5400000">
          <a:off x="-126211" y="871072"/>
          <a:ext cx="841409" cy="588986"/>
        </a:xfrm>
        <a:prstGeom prst="chevron">
          <a:avLst/>
        </a:prstGeom>
        <a:solidFill>
          <a:schemeClr val="accent4">
            <a:lumMod val="20000"/>
            <a:lumOff val="80000"/>
          </a:schemeClr>
        </a:solidFill>
        <a:ln w="12700" cap="flat" cmpd="sng" algn="ctr">
          <a:no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a:latin typeface="IBM Plex Mono" panose="020B0509050203000203" pitchFamily="49" charset="77"/>
            </a:rPr>
            <a:t>Containers (or Themes)</a:t>
          </a:r>
        </a:p>
      </dsp:txBody>
      <dsp:txXfrm rot="-5400000">
        <a:off x="1" y="1039353"/>
        <a:ext cx="588986" cy="252423"/>
      </dsp:txXfrm>
    </dsp:sp>
    <dsp:sp modelId="{CC304878-081C-964C-ABC8-EA35E425C5D8}">
      <dsp:nvSpPr>
        <dsp:cNvPr id="0" name=""/>
        <dsp:cNvSpPr/>
      </dsp:nvSpPr>
      <dsp:spPr>
        <a:xfrm rot="5400000">
          <a:off x="5528772" y="-4194925"/>
          <a:ext cx="546916" cy="10426488"/>
        </a:xfrm>
        <a:prstGeom prst="round2SameRect">
          <a:avLst/>
        </a:prstGeom>
        <a:solidFill>
          <a:schemeClr val="accent5">
            <a:lumMod val="20000"/>
            <a:lumOff val="80000"/>
            <a:alpha val="90000"/>
          </a:schemeClr>
        </a:solidFill>
        <a:ln w="12700" cap="flat" cmpd="sng" algn="ctr">
          <a:no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6896" tIns="5080" rIns="5080" bIns="5080" numCol="1" spcCol="1270" anchor="ctr" anchorCtr="0">
          <a:noAutofit/>
        </a:bodyPr>
        <a:lstStyle/>
        <a:p>
          <a:pPr marL="57150" lvl="1" indent="-57150" algn="just" defTabSz="355600">
            <a:lnSpc>
              <a:spcPct val="90000"/>
            </a:lnSpc>
            <a:spcBef>
              <a:spcPct val="0"/>
            </a:spcBef>
            <a:spcAft>
              <a:spcPct val="15000"/>
            </a:spcAft>
            <a:buNone/>
          </a:pPr>
          <a:r>
            <a:rPr lang="en-US" sz="800" kern="1200" err="1">
              <a:latin typeface="IBM Plex Mono" panose="020B0509050203000203" pitchFamily="49" charset="77"/>
            </a:rPr>
            <a:t>Representarán</a:t>
          </a:r>
          <a:r>
            <a:rPr lang="en-US" sz="800" kern="1200">
              <a:latin typeface="IBM Plex Mono" panose="020B0509050203000203" pitchFamily="49" charset="77"/>
            </a:rPr>
            <a:t> las </a:t>
          </a:r>
          <a:r>
            <a:rPr lang="en-US" sz="800" kern="1200" err="1">
              <a:latin typeface="IBM Plex Mono" panose="020B0509050203000203" pitchFamily="49" charset="77"/>
            </a:rPr>
            <a:t>agrupaciones</a:t>
          </a:r>
          <a:r>
            <a:rPr lang="en-US" sz="800" kern="1200">
              <a:latin typeface="IBM Plex Mono" panose="020B0509050203000203" pitchFamily="49" charset="77"/>
            </a:rPr>
            <a:t> de </a:t>
          </a:r>
          <a:r>
            <a:rPr lang="en-US" sz="800" kern="1200" err="1">
              <a:latin typeface="IBM Plex Mono" panose="020B0509050203000203" pitchFamily="49" charset="77"/>
            </a:rPr>
            <a:t>más</a:t>
          </a:r>
          <a:r>
            <a:rPr lang="en-US" sz="800" kern="1200">
              <a:latin typeface="IBM Plex Mono" panose="020B0509050203000203" pitchFamily="49" charset="77"/>
            </a:rPr>
            <a:t> alto </a:t>
          </a:r>
          <a:r>
            <a:rPr lang="en-US" sz="800" kern="1200" err="1">
              <a:latin typeface="IBM Plex Mono" panose="020B0509050203000203" pitchFamily="49" charset="77"/>
            </a:rPr>
            <a:t>nivel</a:t>
          </a:r>
          <a:r>
            <a:rPr lang="en-US" sz="800" kern="1200">
              <a:latin typeface="IBM Plex Mono" panose="020B0509050203000203" pitchFamily="49" charset="77"/>
            </a:rPr>
            <a:t> de las </a:t>
          </a:r>
          <a:r>
            <a:rPr lang="en-US" sz="800" kern="1200" err="1">
              <a:latin typeface="IBM Plex Mono" panose="020B0509050203000203" pitchFamily="49" charset="77"/>
            </a:rPr>
            <a:t>iniciativas</a:t>
          </a:r>
          <a:r>
            <a:rPr lang="en-US" sz="800" kern="1200">
              <a:latin typeface="IBM Plex Mono" panose="020B0509050203000203" pitchFamily="49" charset="77"/>
            </a:rPr>
            <a:t> de </a:t>
          </a:r>
          <a:r>
            <a:rPr lang="en-US" sz="800" kern="1200" err="1">
              <a:latin typeface="IBM Plex Mono" panose="020B0509050203000203" pitchFamily="49" charset="77"/>
            </a:rPr>
            <a:t>su</a:t>
          </a:r>
          <a:r>
            <a:rPr lang="en-US" sz="800" kern="1200">
              <a:latin typeface="IBM Plex Mono" panose="020B0509050203000203" pitchFamily="49" charset="77"/>
            </a:rPr>
            <a:t> roadmap. </a:t>
          </a:r>
          <a:r>
            <a:rPr lang="en-US" sz="800" kern="1200" err="1">
              <a:latin typeface="IBM Plex Mono" panose="020B0509050203000203" pitchFamily="49" charset="77"/>
            </a:rPr>
            <a:t>Puedes</a:t>
          </a:r>
          <a:r>
            <a:rPr lang="en-US" sz="800" kern="1200">
              <a:latin typeface="IBM Plex Mono" panose="020B0509050203000203" pitchFamily="49" charset="77"/>
            </a:rPr>
            <a:t> </a:t>
          </a:r>
          <a:r>
            <a:rPr lang="en-US" sz="800" kern="1200" err="1">
              <a:latin typeface="IBM Plex Mono" panose="020B0509050203000203" pitchFamily="49" charset="77"/>
            </a:rPr>
            <a:t>pensar</a:t>
          </a:r>
          <a:r>
            <a:rPr lang="en-US" sz="800" kern="1200">
              <a:latin typeface="IBM Plex Mono" panose="020B0509050203000203" pitchFamily="49" charset="77"/>
            </a:rPr>
            <a:t> </a:t>
          </a:r>
          <a:r>
            <a:rPr lang="en-US" sz="800" kern="1200" err="1">
              <a:latin typeface="IBM Plex Mono" panose="020B0509050203000203" pitchFamily="49" charset="77"/>
            </a:rPr>
            <a:t>en</a:t>
          </a:r>
          <a:r>
            <a:rPr lang="en-US" sz="800" kern="1200">
              <a:latin typeface="IBM Plex Mono" panose="020B0509050203000203" pitchFamily="49" charset="77"/>
            </a:rPr>
            <a:t> </a:t>
          </a:r>
          <a:r>
            <a:rPr lang="en-US" sz="800" kern="1200" err="1">
              <a:latin typeface="IBM Plex Mono" panose="020B0509050203000203" pitchFamily="49" charset="77"/>
            </a:rPr>
            <a:t>los</a:t>
          </a:r>
          <a:r>
            <a:rPr lang="en-US" sz="800" kern="1200">
              <a:latin typeface="IBM Plex Mono" panose="020B0509050203000203" pitchFamily="49" charset="77"/>
            </a:rPr>
            <a:t> </a:t>
          </a:r>
          <a:r>
            <a:rPr lang="en-US" sz="800" kern="1200" err="1">
              <a:latin typeface="IBM Plex Mono" panose="020B0509050203000203" pitchFamily="49" charset="77"/>
            </a:rPr>
            <a:t>contenedores</a:t>
          </a:r>
          <a:r>
            <a:rPr lang="en-US" sz="800" kern="1200">
              <a:latin typeface="IBM Plex Mono" panose="020B0509050203000203" pitchFamily="49" charset="77"/>
            </a:rPr>
            <a:t> </a:t>
          </a:r>
          <a:r>
            <a:rPr lang="en-US" sz="800" kern="1200" err="1">
              <a:latin typeface="IBM Plex Mono" panose="020B0509050203000203" pitchFamily="49" charset="77"/>
            </a:rPr>
            <a:t>como</a:t>
          </a:r>
          <a:r>
            <a:rPr lang="en-US" sz="800" kern="1200">
              <a:latin typeface="IBM Plex Mono" panose="020B0509050203000203" pitchFamily="49" charset="77"/>
            </a:rPr>
            <a:t> </a:t>
          </a:r>
          <a:r>
            <a:rPr lang="en-US" sz="800" kern="1200" err="1">
              <a:latin typeface="IBM Plex Mono" panose="020B0509050203000203" pitchFamily="49" charset="77"/>
            </a:rPr>
            <a:t>los</a:t>
          </a:r>
          <a:r>
            <a:rPr lang="en-US" sz="800" kern="1200">
              <a:latin typeface="IBM Plex Mono" panose="020B0509050203000203" pitchFamily="49" charset="77"/>
            </a:rPr>
            <a:t> </a:t>
          </a:r>
          <a:r>
            <a:rPr lang="en-US" sz="800" kern="1200" err="1">
              <a:latin typeface="IBM Plex Mono" panose="020B0509050203000203" pitchFamily="49" charset="77"/>
            </a:rPr>
            <a:t>temas</a:t>
          </a:r>
          <a:r>
            <a:rPr lang="en-US" sz="800" kern="1200">
              <a:latin typeface="IBM Plex Mono" panose="020B0509050203000203" pitchFamily="49" charset="77"/>
            </a:rPr>
            <a:t> </a:t>
          </a:r>
          <a:r>
            <a:rPr lang="en-US" sz="800" kern="1200" err="1">
              <a:latin typeface="IBM Plex Mono" panose="020B0509050203000203" pitchFamily="49" charset="77"/>
            </a:rPr>
            <a:t>principales</a:t>
          </a:r>
          <a:r>
            <a:rPr lang="en-US" sz="800" kern="1200">
              <a:latin typeface="IBM Plex Mono" panose="020B0509050203000203" pitchFamily="49" charset="77"/>
            </a:rPr>
            <a:t> de </a:t>
          </a:r>
          <a:r>
            <a:rPr lang="en-US" sz="800" kern="1200" err="1">
              <a:latin typeface="IBM Plex Mono" panose="020B0509050203000203" pitchFamily="49" charset="77"/>
            </a:rPr>
            <a:t>tu</a:t>
          </a:r>
          <a:r>
            <a:rPr lang="en-US" sz="800" kern="1200">
              <a:latin typeface="IBM Plex Mono" panose="020B0509050203000203" pitchFamily="49" charset="77"/>
            </a:rPr>
            <a:t> plan; </a:t>
          </a:r>
          <a:r>
            <a:rPr lang="en-US" sz="800" kern="1200" err="1">
              <a:latin typeface="IBM Plex Mono" panose="020B0509050203000203" pitchFamily="49" charset="77"/>
            </a:rPr>
            <a:t>categorías</a:t>
          </a:r>
          <a:r>
            <a:rPr lang="en-US" sz="800" kern="1200">
              <a:latin typeface="IBM Plex Mono" panose="020B0509050203000203" pitchFamily="49" charset="77"/>
            </a:rPr>
            <a:t> de alto </a:t>
          </a:r>
          <a:r>
            <a:rPr lang="en-US" sz="800" kern="1200" err="1">
              <a:latin typeface="IBM Plex Mono" panose="020B0509050203000203" pitchFamily="49" charset="77"/>
            </a:rPr>
            <a:t>nivel</a:t>
          </a:r>
          <a:r>
            <a:rPr lang="en-US" sz="800" kern="1200">
              <a:latin typeface="IBM Plex Mono" panose="020B0509050203000203" pitchFamily="49" charset="77"/>
            </a:rPr>
            <a:t> a las que se </a:t>
          </a:r>
          <a:r>
            <a:rPr lang="en-US" sz="800" kern="1200" err="1">
              <a:latin typeface="IBM Plex Mono" panose="020B0509050203000203" pitchFamily="49" charset="77"/>
            </a:rPr>
            <a:t>acumulan</a:t>
          </a:r>
          <a:r>
            <a:rPr lang="en-US" sz="800" kern="1200">
              <a:latin typeface="IBM Plex Mono" panose="020B0509050203000203" pitchFamily="49" charset="77"/>
            </a:rPr>
            <a:t> </a:t>
          </a:r>
          <a:r>
            <a:rPr lang="en-US" sz="800" kern="1200" err="1">
              <a:latin typeface="IBM Plex Mono" panose="020B0509050203000203" pitchFamily="49" charset="77"/>
            </a:rPr>
            <a:t>todos</a:t>
          </a:r>
          <a:r>
            <a:rPr lang="en-US" sz="800" kern="1200">
              <a:latin typeface="IBM Plex Mono" panose="020B0509050203000203" pitchFamily="49" charset="77"/>
            </a:rPr>
            <a:t> </a:t>
          </a:r>
          <a:r>
            <a:rPr lang="en-US" sz="800" kern="1200" err="1">
              <a:latin typeface="IBM Plex Mono" panose="020B0509050203000203" pitchFamily="49" charset="77"/>
            </a:rPr>
            <a:t>los</a:t>
          </a:r>
          <a:r>
            <a:rPr lang="en-US" sz="800" kern="1200">
              <a:latin typeface="IBM Plex Mono" panose="020B0509050203000203" pitchFamily="49" charset="77"/>
            </a:rPr>
            <a:t> </a:t>
          </a:r>
          <a:r>
            <a:rPr lang="en-US" sz="800" kern="1200" err="1">
              <a:latin typeface="IBM Plex Mono" panose="020B0509050203000203" pitchFamily="49" charset="77"/>
            </a:rPr>
            <a:t>demás</a:t>
          </a:r>
          <a:r>
            <a:rPr lang="en-US" sz="800" kern="1200">
              <a:latin typeface="IBM Plex Mono" panose="020B0509050203000203" pitchFamily="49" charset="77"/>
            </a:rPr>
            <a:t> </a:t>
          </a:r>
          <a:r>
            <a:rPr lang="en-US" sz="800" kern="1200" err="1">
              <a:latin typeface="IBM Plex Mono" panose="020B0509050203000203" pitchFamily="49" charset="77"/>
            </a:rPr>
            <a:t>elementos</a:t>
          </a:r>
          <a:r>
            <a:rPr lang="en-US" sz="800" kern="1200">
              <a:latin typeface="IBM Plex Mono" panose="020B0509050203000203" pitchFamily="49" charset="77"/>
            </a:rPr>
            <a:t> de la hoja de </a:t>
          </a:r>
          <a:r>
            <a:rPr lang="en-US" sz="800" kern="1200" err="1">
              <a:latin typeface="IBM Plex Mono" panose="020B0509050203000203" pitchFamily="49" charset="77"/>
            </a:rPr>
            <a:t>ruta</a:t>
          </a:r>
          <a:r>
            <a:rPr lang="en-US" sz="800" kern="1200">
              <a:latin typeface="IBM Plex Mono" panose="020B0509050203000203" pitchFamily="49" charset="77"/>
            </a:rPr>
            <a:t>.</a:t>
          </a:r>
        </a:p>
      </dsp:txBody>
      <dsp:txXfrm rot="-5400000">
        <a:off x="588986" y="771559"/>
        <a:ext cx="10399790" cy="493520"/>
      </dsp:txXfrm>
    </dsp:sp>
    <dsp:sp modelId="{CC589B3F-6C2C-7E42-B36B-99584DA96AF4}">
      <dsp:nvSpPr>
        <dsp:cNvPr id="0" name=""/>
        <dsp:cNvSpPr/>
      </dsp:nvSpPr>
      <dsp:spPr>
        <a:xfrm rot="5400000">
          <a:off x="-126211" y="1613611"/>
          <a:ext cx="841409" cy="588986"/>
        </a:xfrm>
        <a:prstGeom prst="chevron">
          <a:avLst/>
        </a:prstGeom>
        <a:solidFill>
          <a:schemeClr val="accent4">
            <a:lumMod val="20000"/>
            <a:lumOff val="80000"/>
          </a:schemeClr>
        </a:solidFill>
        <a:ln w="12700" cap="flat" cmpd="sng" algn="ctr">
          <a:no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a:latin typeface="IBM Plex Mono" panose="020B0509050203000203" pitchFamily="49" charset="77"/>
            </a:rPr>
            <a:t>Bars</a:t>
          </a:r>
        </a:p>
      </dsp:txBody>
      <dsp:txXfrm rot="-5400000">
        <a:off x="1" y="1781892"/>
        <a:ext cx="588986" cy="252423"/>
      </dsp:txXfrm>
    </dsp:sp>
    <dsp:sp modelId="{AA14ED06-6ECC-EB48-91FA-6865D16E46F1}">
      <dsp:nvSpPr>
        <dsp:cNvPr id="0" name=""/>
        <dsp:cNvSpPr/>
      </dsp:nvSpPr>
      <dsp:spPr>
        <a:xfrm rot="5400000">
          <a:off x="5528772" y="-3452386"/>
          <a:ext cx="546916" cy="10426488"/>
        </a:xfrm>
        <a:prstGeom prst="round2SameRect">
          <a:avLst/>
        </a:prstGeom>
        <a:solidFill>
          <a:schemeClr val="accent5">
            <a:lumMod val="20000"/>
            <a:lumOff val="80000"/>
            <a:alpha val="90000"/>
          </a:schemeClr>
        </a:solidFill>
        <a:ln w="12700" cap="flat" cmpd="sng" algn="ctr">
          <a:no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6896" tIns="5080" rIns="5080" bIns="5080" numCol="1" spcCol="1270" anchor="ctr" anchorCtr="0">
          <a:noAutofit/>
        </a:bodyPr>
        <a:lstStyle/>
        <a:p>
          <a:pPr marL="57150" lvl="1" indent="-57150" algn="just" defTabSz="355600">
            <a:lnSpc>
              <a:spcPct val="90000"/>
            </a:lnSpc>
            <a:spcBef>
              <a:spcPct val="0"/>
            </a:spcBef>
            <a:spcAft>
              <a:spcPct val="15000"/>
            </a:spcAft>
            <a:buNone/>
          </a:pPr>
          <a:r>
            <a:rPr lang="en-US" sz="800" kern="1200">
              <a:latin typeface="IBM Plex Mono" panose="020B0509050203000203" pitchFamily="49" charset="77"/>
            </a:rPr>
            <a:t>Son </a:t>
          </a:r>
          <a:r>
            <a:rPr lang="en-US" sz="800" kern="1200" err="1">
              <a:latin typeface="IBM Plex Mono" panose="020B0509050203000203" pitchFamily="49" charset="77"/>
            </a:rPr>
            <a:t>elementos</a:t>
          </a:r>
          <a:r>
            <a:rPr lang="en-US" sz="800" kern="1200">
              <a:latin typeface="IBM Plex Mono" panose="020B0509050203000203" pitchFamily="49" charset="77"/>
            </a:rPr>
            <a:t> de alto </a:t>
          </a:r>
          <a:r>
            <a:rPr lang="en-US" sz="800" kern="1200" err="1">
              <a:latin typeface="IBM Plex Mono" panose="020B0509050203000203" pitchFamily="49" charset="77"/>
            </a:rPr>
            <a:t>nivel</a:t>
          </a:r>
          <a:r>
            <a:rPr lang="en-US" sz="800" kern="1200">
              <a:latin typeface="IBM Plex Mono" panose="020B0509050203000203" pitchFamily="49" charset="77"/>
            </a:rPr>
            <a:t> </a:t>
          </a:r>
          <a:r>
            <a:rPr lang="en-US" sz="800" kern="1200" err="1">
              <a:latin typeface="IBM Plex Mono" panose="020B0509050203000203" pitchFamily="49" charset="77"/>
            </a:rPr>
            <a:t>agrupados</a:t>
          </a:r>
          <a:r>
            <a:rPr lang="en-US" sz="800" kern="1200">
              <a:latin typeface="IBM Plex Mono" panose="020B0509050203000203" pitchFamily="49" charset="77"/>
            </a:rPr>
            <a:t> bajo </a:t>
          </a:r>
          <a:r>
            <a:rPr lang="en-US" sz="800" kern="1200" err="1">
              <a:latin typeface="IBM Plex Mono" panose="020B0509050203000203" pitchFamily="49" charset="77"/>
            </a:rPr>
            <a:t>los</a:t>
          </a:r>
          <a:r>
            <a:rPr lang="en-US" sz="800" kern="1200">
              <a:latin typeface="IBM Plex Mono" panose="020B0509050203000203" pitchFamily="49" charset="77"/>
            </a:rPr>
            <a:t> </a:t>
          </a:r>
          <a:r>
            <a:rPr lang="en-US" sz="800" kern="1200" err="1">
              <a:latin typeface="IBM Plex Mono" panose="020B0509050203000203" pitchFamily="49" charset="77"/>
            </a:rPr>
            <a:t>contenedores</a:t>
          </a:r>
          <a:r>
            <a:rPr lang="en-US" sz="800" kern="1200">
              <a:latin typeface="IBM Plex Mono" panose="020B0509050203000203" pitchFamily="49" charset="77"/>
            </a:rPr>
            <a:t> </a:t>
          </a:r>
          <a:r>
            <a:rPr lang="en-US" sz="800" kern="1200" err="1">
              <a:latin typeface="IBM Plex Mono" panose="020B0509050203000203" pitchFamily="49" charset="77"/>
            </a:rPr>
            <a:t>correspondientes</a:t>
          </a:r>
          <a:r>
            <a:rPr lang="en-US" sz="800" kern="1200">
              <a:latin typeface="IBM Plex Mono" panose="020B0509050203000203" pitchFamily="49" charset="77"/>
            </a:rPr>
            <a:t>. </a:t>
          </a:r>
          <a:r>
            <a:rPr lang="en-US" sz="800" kern="1200" err="1">
              <a:latin typeface="IBM Plex Mono" panose="020B0509050203000203" pitchFamily="49" charset="77"/>
            </a:rPr>
            <a:t>Estos</a:t>
          </a:r>
          <a:r>
            <a:rPr lang="en-US" sz="800" kern="1200">
              <a:latin typeface="IBM Plex Mono" panose="020B0509050203000203" pitchFamily="49" charset="77"/>
            </a:rPr>
            <a:t> </a:t>
          </a:r>
          <a:r>
            <a:rPr lang="en-US" sz="800" kern="1200" err="1">
              <a:latin typeface="IBM Plex Mono" panose="020B0509050203000203" pitchFamily="49" charset="77"/>
            </a:rPr>
            <a:t>elementos</a:t>
          </a:r>
          <a:r>
            <a:rPr lang="en-US" sz="800" kern="1200">
              <a:latin typeface="IBM Plex Mono" panose="020B0509050203000203" pitchFamily="49" charset="77"/>
            </a:rPr>
            <a:t> </a:t>
          </a:r>
          <a:r>
            <a:rPr lang="en-US" sz="800" kern="1200" err="1">
              <a:latin typeface="IBM Plex Mono" panose="020B0509050203000203" pitchFamily="49" charset="77"/>
            </a:rPr>
            <a:t>pueden</a:t>
          </a:r>
          <a:r>
            <a:rPr lang="en-US" sz="800" kern="1200">
              <a:latin typeface="IBM Plex Mono" panose="020B0509050203000203" pitchFamily="49" charset="77"/>
            </a:rPr>
            <a:t> </a:t>
          </a:r>
          <a:r>
            <a:rPr lang="en-US" sz="800" kern="1200" err="1">
              <a:latin typeface="IBM Plex Mono" panose="020B0509050203000203" pitchFamily="49" charset="77"/>
            </a:rPr>
            <a:t>representar</a:t>
          </a:r>
          <a:r>
            <a:rPr lang="en-US" sz="800" kern="1200">
              <a:latin typeface="IBM Plex Mono" panose="020B0509050203000203" pitchFamily="49" charset="77"/>
            </a:rPr>
            <a:t> </a:t>
          </a:r>
          <a:r>
            <a:rPr lang="en-US" sz="800" kern="1200" err="1">
              <a:latin typeface="IBM Plex Mono" panose="020B0509050203000203" pitchFamily="49" charset="77"/>
            </a:rPr>
            <a:t>cualquier</a:t>
          </a:r>
          <a:r>
            <a:rPr lang="en-US" sz="800" kern="1200">
              <a:latin typeface="IBM Plex Mono" panose="020B0509050203000203" pitchFamily="49" charset="77"/>
            </a:rPr>
            <a:t> </a:t>
          </a:r>
          <a:r>
            <a:rPr lang="en-US" sz="800" kern="1200" err="1">
              <a:latin typeface="IBM Plex Mono" panose="020B0509050203000203" pitchFamily="49" charset="77"/>
            </a:rPr>
            <a:t>cosa</a:t>
          </a:r>
          <a:r>
            <a:rPr lang="en-US" sz="800" kern="1200">
              <a:latin typeface="IBM Plex Mono" panose="020B0509050203000203" pitchFamily="49" charset="77"/>
            </a:rPr>
            <a:t> para </a:t>
          </a:r>
          <a:r>
            <a:rPr lang="en-US" sz="800" kern="1200" err="1">
              <a:latin typeface="IBM Plex Mono" panose="020B0509050203000203" pitchFamily="49" charset="77"/>
            </a:rPr>
            <a:t>su</a:t>
          </a:r>
          <a:r>
            <a:rPr lang="en-US" sz="800" kern="1200">
              <a:latin typeface="IBM Plex Mono" panose="020B0509050203000203" pitchFamily="49" charset="77"/>
            </a:rPr>
            <a:t> </a:t>
          </a:r>
          <a:r>
            <a:rPr lang="en-US" sz="800" kern="1200" err="1">
              <a:latin typeface="IBM Plex Mono" panose="020B0509050203000203" pitchFamily="49" charset="77"/>
            </a:rPr>
            <a:t>producto</a:t>
          </a:r>
          <a:r>
            <a:rPr lang="en-US" sz="800" kern="1200">
              <a:latin typeface="IBM Plex Mono" panose="020B0509050203000203" pitchFamily="49" charset="77"/>
            </a:rPr>
            <a:t>, </a:t>
          </a:r>
          <a:r>
            <a:rPr lang="en-US" sz="800" kern="1200" err="1">
              <a:latin typeface="IBM Plex Mono" panose="020B0509050203000203" pitchFamily="49" charset="77"/>
            </a:rPr>
            <a:t>pero</a:t>
          </a:r>
          <a:r>
            <a:rPr lang="en-US" sz="800" kern="1200">
              <a:latin typeface="IBM Plex Mono" panose="020B0509050203000203" pitchFamily="49" charset="77"/>
            </a:rPr>
            <a:t> </a:t>
          </a:r>
          <a:r>
            <a:rPr lang="en-US" sz="800" kern="1200" err="1">
              <a:latin typeface="IBM Plex Mono" panose="020B0509050203000203" pitchFamily="49" charset="77"/>
            </a:rPr>
            <a:t>puede</a:t>
          </a:r>
          <a:r>
            <a:rPr lang="en-US" sz="800" kern="1200">
              <a:latin typeface="IBM Plex Mono" panose="020B0509050203000203" pitchFamily="49" charset="77"/>
            </a:rPr>
            <a:t> </a:t>
          </a:r>
          <a:r>
            <a:rPr lang="en-US" sz="800" kern="1200" err="1">
              <a:latin typeface="IBM Plex Mono" panose="020B0509050203000203" pitchFamily="49" charset="77"/>
            </a:rPr>
            <a:t>considerarlos</a:t>
          </a:r>
          <a:r>
            <a:rPr lang="en-US" sz="800" kern="1200">
              <a:latin typeface="IBM Plex Mono" panose="020B0509050203000203" pitchFamily="49" charset="77"/>
            </a:rPr>
            <a:t> </a:t>
          </a:r>
          <a:r>
            <a:rPr lang="en-US" sz="800" kern="1200" err="1">
              <a:latin typeface="IBM Plex Mono" panose="020B0509050203000203" pitchFamily="49" charset="77"/>
            </a:rPr>
            <a:t>como</a:t>
          </a:r>
          <a:r>
            <a:rPr lang="en-US" sz="800" kern="1200">
              <a:latin typeface="IBM Plex Mono" panose="020B0509050203000203" pitchFamily="49" charset="77"/>
            </a:rPr>
            <a:t> </a:t>
          </a:r>
          <a:r>
            <a:rPr lang="en-US" sz="800" kern="1200" err="1">
              <a:latin typeface="IBM Plex Mono" panose="020B0509050203000203" pitchFamily="49" charset="77"/>
            </a:rPr>
            <a:t>iniciativas</a:t>
          </a:r>
          <a:r>
            <a:rPr lang="en-US" sz="800" kern="1200">
              <a:latin typeface="IBM Plex Mono" panose="020B0509050203000203" pitchFamily="49" charset="77"/>
            </a:rPr>
            <a:t> que se </a:t>
          </a:r>
          <a:r>
            <a:rPr lang="en-US" sz="800" kern="1200" err="1">
              <a:latin typeface="IBM Plex Mono" panose="020B0509050203000203" pitchFamily="49" charset="77"/>
            </a:rPr>
            <a:t>resumen</a:t>
          </a:r>
          <a:r>
            <a:rPr lang="en-US" sz="800" kern="1200">
              <a:latin typeface="IBM Plex Mono" panose="020B0509050203000203" pitchFamily="49" charset="77"/>
            </a:rPr>
            <a:t> </a:t>
          </a:r>
          <a:r>
            <a:rPr lang="en-US" sz="800" kern="1200" err="1">
              <a:latin typeface="IBM Plex Mono" panose="020B0509050203000203" pitchFamily="49" charset="77"/>
            </a:rPr>
            <a:t>en</a:t>
          </a:r>
          <a:r>
            <a:rPr lang="en-US" sz="800" kern="1200">
              <a:latin typeface="IBM Plex Mono" panose="020B0509050203000203" pitchFamily="49" charset="77"/>
            </a:rPr>
            <a:t> un </a:t>
          </a:r>
          <a:r>
            <a:rPr lang="en-US" sz="800" kern="1200" err="1">
              <a:latin typeface="IBM Plex Mono" panose="020B0509050203000203" pitchFamily="49" charset="77"/>
            </a:rPr>
            <a:t>tema</a:t>
          </a:r>
          <a:r>
            <a:rPr lang="en-US" sz="800" kern="1200">
              <a:latin typeface="IBM Plex Mono" panose="020B0509050203000203" pitchFamily="49" charset="77"/>
            </a:rPr>
            <a:t> </a:t>
          </a:r>
          <a:r>
            <a:rPr lang="en-US" sz="800" kern="1200" err="1">
              <a:latin typeface="IBM Plex Mono" panose="020B0509050203000203" pitchFamily="49" charset="77"/>
            </a:rPr>
            <a:t>determinado</a:t>
          </a:r>
          <a:r>
            <a:rPr lang="en-US" sz="800" kern="1200">
              <a:latin typeface="IBM Plex Mono" panose="020B0509050203000203" pitchFamily="49" charset="77"/>
            </a:rPr>
            <a:t> del roadmap.</a:t>
          </a:r>
        </a:p>
      </dsp:txBody>
      <dsp:txXfrm rot="-5400000">
        <a:off x="588986" y="1514098"/>
        <a:ext cx="10399790" cy="493520"/>
      </dsp:txXfrm>
    </dsp:sp>
    <dsp:sp modelId="{2DA90BAB-BACA-D44C-9466-28DF4B0F1031}">
      <dsp:nvSpPr>
        <dsp:cNvPr id="0" name=""/>
        <dsp:cNvSpPr/>
      </dsp:nvSpPr>
      <dsp:spPr>
        <a:xfrm rot="5400000">
          <a:off x="-126211" y="2356150"/>
          <a:ext cx="841409" cy="588986"/>
        </a:xfrm>
        <a:prstGeom prst="chevron">
          <a:avLst/>
        </a:prstGeom>
        <a:solidFill>
          <a:schemeClr val="accent4">
            <a:lumMod val="20000"/>
            <a:lumOff val="80000"/>
          </a:schemeClr>
        </a:solidFill>
        <a:ln w="12700" cap="flat" cmpd="sng" algn="ctr">
          <a:no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a:latin typeface="IBM Plex Mono" panose="020B0509050203000203" pitchFamily="49" charset="77"/>
            </a:rPr>
            <a:t>Timelines and Dates</a:t>
          </a:r>
        </a:p>
      </dsp:txBody>
      <dsp:txXfrm rot="-5400000">
        <a:off x="1" y="2524431"/>
        <a:ext cx="588986" cy="252423"/>
      </dsp:txXfrm>
    </dsp:sp>
    <dsp:sp modelId="{9C27A7B1-E88A-7249-91D6-7A4D659206D9}">
      <dsp:nvSpPr>
        <dsp:cNvPr id="0" name=""/>
        <dsp:cNvSpPr/>
      </dsp:nvSpPr>
      <dsp:spPr>
        <a:xfrm rot="5400000">
          <a:off x="5528772" y="-2709847"/>
          <a:ext cx="546916" cy="10426488"/>
        </a:xfrm>
        <a:prstGeom prst="round2SameRect">
          <a:avLst/>
        </a:prstGeom>
        <a:solidFill>
          <a:schemeClr val="accent5">
            <a:lumMod val="20000"/>
            <a:lumOff val="80000"/>
            <a:alpha val="90000"/>
          </a:schemeClr>
        </a:solidFill>
        <a:ln w="12700" cap="flat" cmpd="sng" algn="ctr">
          <a:no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6896" tIns="5080" rIns="5080" bIns="5080" numCol="1" spcCol="1270" anchor="ctr" anchorCtr="0">
          <a:noAutofit/>
        </a:bodyPr>
        <a:lstStyle/>
        <a:p>
          <a:pPr marL="57150" lvl="1" indent="-57150" algn="just" defTabSz="355600">
            <a:lnSpc>
              <a:spcPct val="90000"/>
            </a:lnSpc>
            <a:spcBef>
              <a:spcPct val="0"/>
            </a:spcBef>
            <a:spcAft>
              <a:spcPct val="15000"/>
            </a:spcAft>
            <a:buNone/>
          </a:pPr>
          <a:r>
            <a:rPr lang="en-US" sz="800" kern="1200">
              <a:latin typeface="IBM Plex Mono" panose="020B0509050203000203" pitchFamily="49" charset="77"/>
            </a:rPr>
            <a:t>Por </a:t>
          </a:r>
          <a:r>
            <a:rPr lang="en-US" sz="800" kern="1200" err="1">
              <a:latin typeface="IBM Plex Mono" panose="020B0509050203000203" pitchFamily="49" charset="77"/>
            </a:rPr>
            <a:t>diversas</a:t>
          </a:r>
          <a:r>
            <a:rPr lang="en-US" sz="800" kern="1200">
              <a:latin typeface="IBM Plex Mono" panose="020B0509050203000203" pitchFamily="49" charset="77"/>
            </a:rPr>
            <a:t> </a:t>
          </a:r>
          <a:r>
            <a:rPr lang="en-US" sz="800" kern="1200" err="1">
              <a:latin typeface="IBM Plex Mono" panose="020B0509050203000203" pitchFamily="49" charset="77"/>
            </a:rPr>
            <a:t>razones</a:t>
          </a:r>
          <a:r>
            <a:rPr lang="en-US" sz="800" kern="1200">
              <a:latin typeface="IBM Plex Mono" panose="020B0509050203000203" pitchFamily="49" charset="77"/>
            </a:rPr>
            <a:t>, a </a:t>
          </a:r>
          <a:r>
            <a:rPr lang="en-US" sz="800" kern="1200" err="1">
              <a:latin typeface="IBM Plex Mono" panose="020B0509050203000203" pitchFamily="49" charset="77"/>
            </a:rPr>
            <a:t>veces</a:t>
          </a:r>
          <a:r>
            <a:rPr lang="en-US" sz="800" kern="1200">
              <a:latin typeface="IBM Plex Mono" panose="020B0509050203000203" pitchFamily="49" charset="77"/>
            </a:rPr>
            <a:t> es </a:t>
          </a:r>
          <a:r>
            <a:rPr lang="en-US" sz="800" kern="1200" err="1">
              <a:latin typeface="IBM Plex Mono" panose="020B0509050203000203" pitchFamily="49" charset="77"/>
            </a:rPr>
            <a:t>aconsejable</a:t>
          </a:r>
          <a:r>
            <a:rPr lang="en-US" sz="800" kern="1200">
              <a:latin typeface="IBM Plex Mono" panose="020B0509050203000203" pitchFamily="49" charset="77"/>
            </a:rPr>
            <a:t> que </a:t>
          </a:r>
          <a:r>
            <a:rPr lang="en-US" sz="800" kern="1200" err="1">
              <a:latin typeface="IBM Plex Mono" panose="020B0509050203000203" pitchFamily="49" charset="77"/>
            </a:rPr>
            <a:t>su</a:t>
          </a:r>
          <a:r>
            <a:rPr lang="en-US" sz="800" kern="1200">
              <a:latin typeface="IBM Plex Mono" panose="020B0509050203000203" pitchFamily="49" charset="77"/>
            </a:rPr>
            <a:t> hoja de </a:t>
          </a:r>
          <a:r>
            <a:rPr lang="en-US" sz="800" kern="1200" err="1">
              <a:latin typeface="IBM Plex Mono" panose="020B0509050203000203" pitchFamily="49" charset="77"/>
            </a:rPr>
            <a:t>ruta</a:t>
          </a:r>
          <a:r>
            <a:rPr lang="en-US" sz="800" kern="1200">
              <a:latin typeface="IBM Plex Mono" panose="020B0509050203000203" pitchFamily="49" charset="77"/>
            </a:rPr>
            <a:t> </a:t>
          </a:r>
          <a:r>
            <a:rPr lang="en-US" sz="800" kern="1200" err="1">
              <a:latin typeface="IBM Plex Mono" panose="020B0509050203000203" pitchFamily="49" charset="77"/>
            </a:rPr>
            <a:t>excluya</a:t>
          </a:r>
          <a:r>
            <a:rPr lang="en-US" sz="800" kern="1200">
              <a:latin typeface="IBM Plex Mono" panose="020B0509050203000203" pitchFamily="49" charset="77"/>
            </a:rPr>
            <a:t> </a:t>
          </a:r>
          <a:r>
            <a:rPr lang="en-US" sz="800" kern="1200" err="1">
              <a:latin typeface="IBM Plex Mono" panose="020B0509050203000203" pitchFamily="49" charset="77"/>
            </a:rPr>
            <a:t>fechas</a:t>
          </a:r>
          <a:r>
            <a:rPr lang="en-US" sz="800" kern="1200">
              <a:latin typeface="IBM Plex Mono" panose="020B0509050203000203" pitchFamily="49" charset="77"/>
            </a:rPr>
            <a:t> </a:t>
          </a:r>
          <a:r>
            <a:rPr lang="en-US" sz="800" kern="1200" err="1">
              <a:latin typeface="IBM Plex Mono" panose="020B0509050203000203" pitchFamily="49" charset="77"/>
            </a:rPr>
            <a:t>específicas</a:t>
          </a:r>
          <a:r>
            <a:rPr lang="en-US" sz="800" kern="1200">
              <a:latin typeface="IBM Plex Mono" panose="020B0509050203000203" pitchFamily="49" charset="77"/>
            </a:rPr>
            <a:t> o </a:t>
          </a:r>
          <a:r>
            <a:rPr lang="en-US" sz="800" kern="1200" err="1">
              <a:latin typeface="IBM Plex Mono" panose="020B0509050203000203" pitchFamily="49" charset="77"/>
            </a:rPr>
            <a:t>muestre</a:t>
          </a:r>
          <a:r>
            <a:rPr lang="en-US" sz="800" kern="1200">
              <a:latin typeface="IBM Plex Mono" panose="020B0509050203000203" pitchFamily="49" charset="77"/>
            </a:rPr>
            <a:t> </a:t>
          </a:r>
          <a:r>
            <a:rPr lang="en-US" sz="800" kern="1200" err="1">
              <a:latin typeface="IBM Plex Mono" panose="020B0509050203000203" pitchFamily="49" charset="77"/>
            </a:rPr>
            <a:t>fechas</a:t>
          </a:r>
          <a:r>
            <a:rPr lang="en-US" sz="800" kern="1200">
              <a:latin typeface="IBM Plex Mono" panose="020B0509050203000203" pitchFamily="49" charset="77"/>
            </a:rPr>
            <a:t> </a:t>
          </a:r>
          <a:r>
            <a:rPr lang="en-US" sz="800" kern="1200" err="1">
              <a:latin typeface="IBM Plex Mono" panose="020B0509050203000203" pitchFamily="49" charset="77"/>
            </a:rPr>
            <a:t>límite</a:t>
          </a:r>
          <a:r>
            <a:rPr lang="en-US" sz="800" kern="1200">
              <a:latin typeface="IBM Plex Mono" panose="020B0509050203000203" pitchFamily="49" charset="77"/>
            </a:rPr>
            <a:t> solo para </a:t>
          </a:r>
          <a:r>
            <a:rPr lang="en-US" sz="800" kern="1200" err="1">
              <a:latin typeface="IBM Plex Mono" panose="020B0509050203000203" pitchFamily="49" charset="77"/>
            </a:rPr>
            <a:t>iniciativas</a:t>
          </a:r>
          <a:r>
            <a:rPr lang="en-US" sz="800" kern="1200">
              <a:latin typeface="IBM Plex Mono" panose="020B0509050203000203" pitchFamily="49" charset="77"/>
            </a:rPr>
            <a:t> </a:t>
          </a:r>
          <a:r>
            <a:rPr lang="en-US" sz="800" kern="1200" err="1">
              <a:latin typeface="IBM Plex Mono" panose="020B0509050203000203" pitchFamily="49" charset="77"/>
            </a:rPr>
            <a:t>específicas</a:t>
          </a:r>
          <a:endParaRPr lang="en-US" sz="800" kern="1200">
            <a:latin typeface="IBM Plex Mono" panose="020B0509050203000203" pitchFamily="49" charset="77"/>
          </a:endParaRPr>
        </a:p>
      </dsp:txBody>
      <dsp:txXfrm rot="-5400000">
        <a:off x="588986" y="2256637"/>
        <a:ext cx="10399790" cy="493520"/>
      </dsp:txXfrm>
    </dsp:sp>
    <dsp:sp modelId="{E5021994-0FD6-834D-A4C0-6A9CC665BAD2}">
      <dsp:nvSpPr>
        <dsp:cNvPr id="0" name=""/>
        <dsp:cNvSpPr/>
      </dsp:nvSpPr>
      <dsp:spPr>
        <a:xfrm rot="5400000">
          <a:off x="-126211" y="3098689"/>
          <a:ext cx="841409" cy="588986"/>
        </a:xfrm>
        <a:prstGeom prst="chevron">
          <a:avLst/>
        </a:prstGeom>
        <a:solidFill>
          <a:schemeClr val="accent4">
            <a:lumMod val="20000"/>
            <a:lumOff val="80000"/>
          </a:schemeClr>
        </a:solidFill>
        <a:ln w="12700" cap="flat" cmpd="sng" algn="ctr">
          <a:no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a:latin typeface="IBM Plex Mono" panose="020B0509050203000203" pitchFamily="49" charset="77"/>
            </a:rPr>
            <a:t>Connections</a:t>
          </a:r>
        </a:p>
      </dsp:txBody>
      <dsp:txXfrm rot="-5400000">
        <a:off x="1" y="3266970"/>
        <a:ext cx="588986" cy="252423"/>
      </dsp:txXfrm>
    </dsp:sp>
    <dsp:sp modelId="{64110F81-D83E-6641-A032-7D51997F094E}">
      <dsp:nvSpPr>
        <dsp:cNvPr id="0" name=""/>
        <dsp:cNvSpPr/>
      </dsp:nvSpPr>
      <dsp:spPr>
        <a:xfrm rot="5400000">
          <a:off x="5528772" y="-1967308"/>
          <a:ext cx="546916" cy="10426488"/>
        </a:xfrm>
        <a:prstGeom prst="round2SameRect">
          <a:avLst/>
        </a:prstGeom>
        <a:solidFill>
          <a:schemeClr val="accent5">
            <a:lumMod val="20000"/>
            <a:lumOff val="80000"/>
            <a:alpha val="90000"/>
          </a:schemeClr>
        </a:solidFill>
        <a:ln w="12700" cap="flat" cmpd="sng" algn="ctr">
          <a:no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6896" tIns="5080" rIns="5080" bIns="5080" numCol="1" spcCol="1270" anchor="ctr" anchorCtr="0">
          <a:noAutofit/>
        </a:bodyPr>
        <a:lstStyle/>
        <a:p>
          <a:pPr marL="57150" lvl="1" indent="-57150" algn="just" defTabSz="355600">
            <a:lnSpc>
              <a:spcPct val="90000"/>
            </a:lnSpc>
            <a:spcBef>
              <a:spcPct val="0"/>
            </a:spcBef>
            <a:spcAft>
              <a:spcPct val="15000"/>
            </a:spcAft>
            <a:buNone/>
          </a:pPr>
          <a:r>
            <a:rPr lang="en-US" sz="800" kern="1200" err="1">
              <a:latin typeface="IBM Plex Mono" panose="020B0509050203000203" pitchFamily="49" charset="77"/>
            </a:rPr>
            <a:t>Ayudan</a:t>
          </a:r>
          <a:r>
            <a:rPr lang="en-US" sz="800" kern="1200">
              <a:latin typeface="IBM Plex Mono" panose="020B0509050203000203" pitchFamily="49" charset="77"/>
            </a:rPr>
            <a:t> a </a:t>
          </a:r>
          <a:r>
            <a:rPr lang="en-US" sz="800" kern="1200" err="1">
              <a:latin typeface="IBM Plex Mono" panose="020B0509050203000203" pitchFamily="49" charset="77"/>
            </a:rPr>
            <a:t>ilustrar</a:t>
          </a:r>
          <a:r>
            <a:rPr lang="en-US" sz="800" kern="1200">
              <a:latin typeface="IBM Plex Mono" panose="020B0509050203000203" pitchFamily="49" charset="77"/>
            </a:rPr>
            <a:t> las </a:t>
          </a:r>
          <a:r>
            <a:rPr lang="en-US" sz="800" kern="1200" err="1">
              <a:latin typeface="IBM Plex Mono" panose="020B0509050203000203" pitchFamily="49" charset="77"/>
            </a:rPr>
            <a:t>relaciones</a:t>
          </a:r>
          <a:r>
            <a:rPr lang="en-US" sz="800" kern="1200">
              <a:latin typeface="IBM Plex Mono" panose="020B0509050203000203" pitchFamily="49" charset="77"/>
            </a:rPr>
            <a:t> entre barras.</a:t>
          </a:r>
        </a:p>
      </dsp:txBody>
      <dsp:txXfrm rot="-5400000">
        <a:off x="588986" y="2999176"/>
        <a:ext cx="10399790" cy="493520"/>
      </dsp:txXfrm>
    </dsp:sp>
    <dsp:sp modelId="{9301C691-592D-524E-9CA8-27304140C167}">
      <dsp:nvSpPr>
        <dsp:cNvPr id="0" name=""/>
        <dsp:cNvSpPr/>
      </dsp:nvSpPr>
      <dsp:spPr>
        <a:xfrm rot="5400000">
          <a:off x="-126211" y="3841227"/>
          <a:ext cx="841409" cy="588986"/>
        </a:xfrm>
        <a:prstGeom prst="chevron">
          <a:avLst/>
        </a:prstGeom>
        <a:solidFill>
          <a:schemeClr val="accent4">
            <a:lumMod val="20000"/>
            <a:lumOff val="80000"/>
          </a:schemeClr>
        </a:solidFill>
        <a:ln w="12700" cap="flat" cmpd="sng" algn="ctr">
          <a:no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175" tIns="3175" rIns="3175" bIns="3175" numCol="1" spcCol="1270" anchor="ctr" anchorCtr="0">
          <a:noAutofit/>
        </a:bodyPr>
        <a:lstStyle/>
        <a:p>
          <a:pPr marL="0" lvl="0" indent="0" algn="ctr" defTabSz="222250">
            <a:lnSpc>
              <a:spcPct val="90000"/>
            </a:lnSpc>
            <a:spcBef>
              <a:spcPct val="0"/>
            </a:spcBef>
            <a:spcAft>
              <a:spcPct val="35000"/>
            </a:spcAft>
            <a:buNone/>
          </a:pPr>
          <a:r>
            <a:rPr lang="en-US" sz="500" kern="1200">
              <a:latin typeface="IBM Plex Mono" panose="020B0509050203000203" pitchFamily="49" charset="77"/>
            </a:rPr>
            <a:t>*Legends</a:t>
          </a:r>
        </a:p>
      </dsp:txBody>
      <dsp:txXfrm rot="-5400000">
        <a:off x="1" y="4009508"/>
        <a:ext cx="588986" cy="252423"/>
      </dsp:txXfrm>
    </dsp:sp>
    <dsp:sp modelId="{98850075-A410-A244-B6B8-7EAB2C148AD2}">
      <dsp:nvSpPr>
        <dsp:cNvPr id="0" name=""/>
        <dsp:cNvSpPr/>
      </dsp:nvSpPr>
      <dsp:spPr>
        <a:xfrm rot="5400000">
          <a:off x="5528772" y="-1224769"/>
          <a:ext cx="546916" cy="10426488"/>
        </a:xfrm>
        <a:prstGeom prst="round2SameRect">
          <a:avLst/>
        </a:prstGeom>
        <a:solidFill>
          <a:schemeClr val="accent5">
            <a:lumMod val="20000"/>
            <a:lumOff val="80000"/>
            <a:alpha val="90000"/>
          </a:schemeClr>
        </a:solidFill>
        <a:ln w="12700" cap="flat" cmpd="sng" algn="ctr">
          <a:no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6896" tIns="5080" rIns="5080" bIns="5080" numCol="1" spcCol="1270" anchor="ctr" anchorCtr="0">
          <a:noAutofit/>
        </a:bodyPr>
        <a:lstStyle/>
        <a:p>
          <a:pPr marL="57150" lvl="1" indent="-57150" algn="just" defTabSz="355600">
            <a:lnSpc>
              <a:spcPct val="90000"/>
            </a:lnSpc>
            <a:spcBef>
              <a:spcPct val="0"/>
            </a:spcBef>
            <a:spcAft>
              <a:spcPct val="15000"/>
            </a:spcAft>
            <a:buNone/>
          </a:pPr>
          <a:r>
            <a:rPr lang="en-US" sz="800" kern="1200" err="1">
              <a:latin typeface="IBM Plex Mono" panose="020B0509050203000203" pitchFamily="49" charset="77"/>
            </a:rPr>
            <a:t>Determinar</a:t>
          </a:r>
          <a:r>
            <a:rPr lang="en-US" sz="800" kern="1200">
              <a:latin typeface="IBM Plex Mono" panose="020B0509050203000203" pitchFamily="49" charset="77"/>
            </a:rPr>
            <a:t> </a:t>
          </a:r>
          <a:r>
            <a:rPr lang="en-US" sz="800" kern="1200" err="1">
              <a:latin typeface="IBM Plex Mono" panose="020B0509050203000203" pitchFamily="49" charset="77"/>
            </a:rPr>
            <a:t>qué</a:t>
          </a:r>
          <a:r>
            <a:rPr lang="en-US" sz="800" kern="1200">
              <a:latin typeface="IBM Plex Mono" panose="020B0509050203000203" pitchFamily="49" charset="77"/>
            </a:rPr>
            <a:t> </a:t>
          </a:r>
          <a:r>
            <a:rPr lang="en-US" sz="800" kern="1200" err="1">
              <a:latin typeface="IBM Plex Mono" panose="020B0509050203000203" pitchFamily="49" charset="77"/>
            </a:rPr>
            <a:t>leyendas</a:t>
          </a:r>
          <a:r>
            <a:rPr lang="en-US" sz="800" kern="1200">
              <a:latin typeface="IBM Plex Mono" panose="020B0509050203000203" pitchFamily="49" charset="77"/>
            </a:rPr>
            <a:t> </a:t>
          </a:r>
          <a:r>
            <a:rPr lang="en-US" sz="800" kern="1200" err="1">
              <a:latin typeface="IBM Plex Mono" panose="020B0509050203000203" pitchFamily="49" charset="77"/>
            </a:rPr>
            <a:t>mostrar</a:t>
          </a:r>
          <a:r>
            <a:rPr lang="en-US" sz="800" kern="1200">
              <a:latin typeface="IBM Plex Mono" panose="020B0509050203000203" pitchFamily="49" charset="77"/>
            </a:rPr>
            <a:t> es </a:t>
          </a:r>
          <a:r>
            <a:rPr lang="en-US" sz="800" kern="1200" err="1">
              <a:latin typeface="IBM Plex Mono" panose="020B0509050203000203" pitchFamily="49" charset="77"/>
            </a:rPr>
            <a:t>una</a:t>
          </a:r>
          <a:r>
            <a:rPr lang="en-US" sz="800" kern="1200">
              <a:latin typeface="IBM Plex Mono" panose="020B0509050203000203" pitchFamily="49" charset="77"/>
            </a:rPr>
            <a:t> </a:t>
          </a:r>
          <a:r>
            <a:rPr lang="en-US" sz="800" kern="1200" err="1">
              <a:latin typeface="IBM Plex Mono" panose="020B0509050203000203" pitchFamily="49" charset="77"/>
            </a:rPr>
            <a:t>parte</a:t>
          </a:r>
          <a:r>
            <a:rPr lang="en-US" sz="800" kern="1200">
              <a:latin typeface="IBM Plex Mono" panose="020B0509050203000203" pitchFamily="49" charset="77"/>
            </a:rPr>
            <a:t> </a:t>
          </a:r>
          <a:r>
            <a:rPr lang="en-US" sz="800" kern="1200" err="1">
              <a:latin typeface="IBM Plex Mono" panose="020B0509050203000203" pitchFamily="49" charset="77"/>
            </a:rPr>
            <a:t>importante</a:t>
          </a:r>
          <a:r>
            <a:rPr lang="en-US" sz="800" kern="1200">
              <a:latin typeface="IBM Plex Mono" panose="020B0509050203000203" pitchFamily="49" charset="77"/>
            </a:rPr>
            <a:t> para </a:t>
          </a:r>
          <a:r>
            <a:rPr lang="en-US" sz="800" kern="1200" err="1">
              <a:latin typeface="IBM Plex Mono" panose="020B0509050203000203" pitchFamily="49" charset="77"/>
            </a:rPr>
            <a:t>convertir</a:t>
          </a:r>
          <a:r>
            <a:rPr lang="en-US" sz="800" kern="1200">
              <a:latin typeface="IBM Plex Mono" panose="020B0509050203000203" pitchFamily="49" charset="77"/>
            </a:rPr>
            <a:t> </a:t>
          </a:r>
          <a:r>
            <a:rPr lang="en-US" sz="800" kern="1200" err="1">
              <a:latin typeface="IBM Plex Mono" panose="020B0509050203000203" pitchFamily="49" charset="77"/>
            </a:rPr>
            <a:t>el</a:t>
          </a:r>
          <a:r>
            <a:rPr lang="en-US" sz="800" kern="1200">
              <a:latin typeface="IBM Plex Mono" panose="020B0509050203000203" pitchFamily="49" charset="77"/>
            </a:rPr>
            <a:t> roadmap </a:t>
          </a:r>
          <a:r>
            <a:rPr lang="en-US" sz="800" kern="1200" err="1">
              <a:latin typeface="IBM Plex Mono" panose="020B0509050203000203" pitchFamily="49" charset="77"/>
            </a:rPr>
            <a:t>en</a:t>
          </a:r>
          <a:r>
            <a:rPr lang="en-US" sz="800" kern="1200">
              <a:latin typeface="IBM Plex Mono" panose="020B0509050203000203" pitchFamily="49" charset="77"/>
            </a:rPr>
            <a:t> </a:t>
          </a:r>
          <a:r>
            <a:rPr lang="en-US" sz="800" kern="1200" err="1">
              <a:latin typeface="IBM Plex Mono" panose="020B0509050203000203" pitchFamily="49" charset="77"/>
            </a:rPr>
            <a:t>una</a:t>
          </a:r>
          <a:r>
            <a:rPr lang="en-US" sz="800" kern="1200">
              <a:latin typeface="IBM Plex Mono" panose="020B0509050203000203" pitchFamily="49" charset="77"/>
            </a:rPr>
            <a:t> </a:t>
          </a:r>
          <a:r>
            <a:rPr lang="en-US" sz="800" kern="1200" err="1">
              <a:latin typeface="IBM Plex Mono" panose="020B0509050203000203" pitchFamily="49" charset="77"/>
            </a:rPr>
            <a:t>poderosa</a:t>
          </a:r>
          <a:r>
            <a:rPr lang="en-US" sz="800" kern="1200">
              <a:latin typeface="IBM Plex Mono" panose="020B0509050203000203" pitchFamily="49" charset="77"/>
            </a:rPr>
            <a:t> </a:t>
          </a:r>
          <a:r>
            <a:rPr lang="en-US" sz="800" kern="1200" err="1">
              <a:latin typeface="IBM Plex Mono" panose="020B0509050203000203" pitchFamily="49" charset="77"/>
            </a:rPr>
            <a:t>herramienta</a:t>
          </a:r>
          <a:r>
            <a:rPr lang="en-US" sz="800" kern="1200">
              <a:latin typeface="IBM Plex Mono" panose="020B0509050203000203" pitchFamily="49" charset="77"/>
            </a:rPr>
            <a:t> de </a:t>
          </a:r>
          <a:r>
            <a:rPr lang="en-US" sz="800" kern="1200" err="1">
              <a:latin typeface="IBM Plex Mono" panose="020B0509050203000203" pitchFamily="49" charset="77"/>
            </a:rPr>
            <a:t>comunicación</a:t>
          </a:r>
          <a:r>
            <a:rPr lang="en-US" sz="800" kern="1200">
              <a:latin typeface="IBM Plex Mono" panose="020B0509050203000203" pitchFamily="49" charset="77"/>
            </a:rPr>
            <a:t>.</a:t>
          </a:r>
        </a:p>
      </dsp:txBody>
      <dsp:txXfrm rot="-5400000">
        <a:off x="588986" y="3741715"/>
        <a:ext cx="10399790" cy="493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5533B-24E4-1E49-B08C-66301EFD8E38}">
      <dsp:nvSpPr>
        <dsp:cNvPr id="0" name=""/>
        <dsp:cNvSpPr/>
      </dsp:nvSpPr>
      <dsp:spPr>
        <a:xfrm>
          <a:off x="951757" y="3384"/>
          <a:ext cx="1743370" cy="1046022"/>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177800">
            <a:lnSpc>
              <a:spcPct val="90000"/>
            </a:lnSpc>
            <a:spcBef>
              <a:spcPct val="0"/>
            </a:spcBef>
            <a:spcAft>
              <a:spcPct val="35000"/>
            </a:spcAft>
            <a:buNone/>
          </a:pPr>
          <a:r>
            <a:rPr lang="en-US" sz="400" kern="1200">
              <a:solidFill>
                <a:schemeClr val="tx1"/>
              </a:solidFill>
              <a:latin typeface="IBM Plex Mono" panose="020B0509050203000203" pitchFamily="49" charset="77"/>
            </a:rPr>
            <a:t>Paso 1. ¿Por </a:t>
          </a:r>
          <a:r>
            <a:rPr lang="en-US" sz="400" kern="1200" err="1">
              <a:solidFill>
                <a:schemeClr val="tx1"/>
              </a:solidFill>
              <a:latin typeface="IBM Plex Mono" panose="020B0509050203000203" pitchFamily="49" charset="77"/>
            </a:rPr>
            <a:t>qué</a:t>
          </a:r>
          <a:r>
            <a:rPr lang="en-US" sz="400" kern="1200">
              <a:solidFill>
                <a:schemeClr val="tx1"/>
              </a:solidFill>
              <a:latin typeface="IBM Plex Mono" panose="020B0509050203000203" pitchFamily="49" charset="77"/>
            </a:rPr>
            <a:t> es </a:t>
          </a:r>
          <a:r>
            <a:rPr lang="en-US" sz="400" kern="1200" err="1">
              <a:solidFill>
                <a:schemeClr val="tx1"/>
              </a:solidFill>
              <a:latin typeface="IBM Plex Mono" panose="020B0509050203000203" pitchFamily="49" charset="77"/>
            </a:rPr>
            <a:t>necesario</a:t>
          </a:r>
          <a:r>
            <a:rPr lang="en-US" sz="400" kern="1200">
              <a:solidFill>
                <a:schemeClr val="tx1"/>
              </a:solidFill>
              <a:latin typeface="IBM Plex Mono" panose="020B0509050203000203" pitchFamily="49" charset="77"/>
            </a:rPr>
            <a:t>?</a:t>
          </a:r>
        </a:p>
        <a:p>
          <a:pPr marL="57150" lvl="1" indent="-57150" algn="l" defTabSz="177800">
            <a:lnSpc>
              <a:spcPct val="90000"/>
            </a:lnSpc>
            <a:spcBef>
              <a:spcPct val="0"/>
            </a:spcBef>
            <a:spcAft>
              <a:spcPct val="15000"/>
            </a:spcAft>
            <a:buChar char="•"/>
          </a:pPr>
          <a:r>
            <a:rPr lang="en-US" sz="400" kern="1200">
              <a:solidFill>
                <a:schemeClr val="tx1"/>
              </a:solidFill>
              <a:latin typeface="IBM Plex Mono" panose="020B0509050203000203" pitchFamily="49" charset="77"/>
            </a:rPr>
            <a:t>Primero, la </a:t>
          </a:r>
          <a:r>
            <a:rPr lang="en-US" sz="400" kern="1200" err="1">
              <a:solidFill>
                <a:schemeClr val="tx1"/>
              </a:solidFill>
              <a:latin typeface="IBM Plex Mono" panose="020B0509050203000203" pitchFamily="49" charset="77"/>
            </a:rPr>
            <a:t>organización</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tiene</a:t>
          </a:r>
          <a:r>
            <a:rPr lang="en-US" sz="400" kern="1200">
              <a:solidFill>
                <a:schemeClr val="tx1"/>
              </a:solidFill>
              <a:latin typeface="IBM Plex Mono" panose="020B0509050203000203" pitchFamily="49" charset="77"/>
            </a:rPr>
            <a:t> que </a:t>
          </a:r>
          <a:r>
            <a:rPr lang="en-US" sz="400" kern="1200" err="1">
              <a:solidFill>
                <a:schemeClr val="tx1"/>
              </a:solidFill>
              <a:latin typeface="IBM Plex Mono" panose="020B0509050203000203" pitchFamily="49" charset="77"/>
            </a:rPr>
            <a:t>determinar</a:t>
          </a:r>
          <a:r>
            <a:rPr lang="en-US" sz="400" kern="1200">
              <a:solidFill>
                <a:schemeClr val="tx1"/>
              </a:solidFill>
              <a:latin typeface="IBM Plex Mono" panose="020B0509050203000203" pitchFamily="49" charset="77"/>
            </a:rPr>
            <a:t> la </a:t>
          </a:r>
          <a:r>
            <a:rPr lang="en-US" sz="400" kern="1200" err="1">
              <a:solidFill>
                <a:schemeClr val="tx1"/>
              </a:solidFill>
              <a:latin typeface="IBM Plex Mono" panose="020B0509050203000203" pitchFamily="49" charset="77"/>
            </a:rPr>
            <a:t>visión</a:t>
          </a:r>
          <a:r>
            <a:rPr lang="en-US" sz="400" kern="1200">
              <a:solidFill>
                <a:schemeClr val="tx1"/>
              </a:solidFill>
              <a:latin typeface="IBM Plex Mono" panose="020B0509050203000203" pitchFamily="49" charset="77"/>
            </a:rPr>
            <a:t> del </a:t>
          </a:r>
          <a:r>
            <a:rPr lang="en-US" sz="400" kern="1200" err="1">
              <a:solidFill>
                <a:schemeClr val="tx1"/>
              </a:solidFill>
              <a:latin typeface="IBM Plex Mono" panose="020B0509050203000203" pitchFamily="49" charset="77"/>
            </a:rPr>
            <a:t>producto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sobre</a:t>
          </a:r>
          <a:r>
            <a:rPr lang="en-US" sz="400" kern="1200">
              <a:solidFill>
                <a:schemeClr val="tx1"/>
              </a:solidFill>
              <a:latin typeface="IBM Plex Mono" panose="020B0509050203000203" pitchFamily="49" charset="77"/>
            </a:rPr>
            <a:t> lo que </a:t>
          </a:r>
          <a:r>
            <a:rPr lang="en-US" sz="400" kern="1200" err="1">
              <a:solidFill>
                <a:schemeClr val="tx1"/>
              </a:solidFill>
              <a:latin typeface="IBM Plex Mono" panose="020B0509050203000203" pitchFamily="49" charset="77"/>
            </a:rPr>
            <a:t>logrará</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en</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el</a:t>
          </a:r>
          <a:r>
            <a:rPr lang="en-US" sz="400" kern="1200">
              <a:solidFill>
                <a:schemeClr val="tx1"/>
              </a:solidFill>
              <a:latin typeface="IBM Plex Mono" panose="020B0509050203000203" pitchFamily="49" charset="77"/>
            </a:rPr>
            <a:t> mercado.</a:t>
          </a:r>
        </a:p>
        <a:p>
          <a:pPr marL="57150" lvl="1" indent="-57150" algn="l" defTabSz="177800">
            <a:lnSpc>
              <a:spcPct val="90000"/>
            </a:lnSpc>
            <a:spcBef>
              <a:spcPct val="0"/>
            </a:spcBef>
            <a:spcAft>
              <a:spcPct val="15000"/>
            </a:spcAft>
            <a:buChar char="•"/>
          </a:pPr>
          <a:r>
            <a:rPr lang="en-US" sz="400" kern="1200">
              <a:solidFill>
                <a:schemeClr val="tx1"/>
              </a:solidFill>
              <a:latin typeface="IBM Plex Mono" panose="020B0509050203000203" pitchFamily="49" charset="77"/>
            </a:rPr>
            <a:t> En </a:t>
          </a:r>
          <a:r>
            <a:rPr lang="en-US" sz="400" kern="1200" err="1">
              <a:solidFill>
                <a:schemeClr val="tx1"/>
              </a:solidFill>
              <a:latin typeface="IBM Plex Mono" panose="020B0509050203000203" pitchFamily="49" charset="77"/>
            </a:rPr>
            <a:t>segundo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lugar</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el</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equipo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debe</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identificar</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una</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estrategia</a:t>
          </a:r>
          <a:r>
            <a:rPr lang="en-US" sz="400" kern="1200">
              <a:solidFill>
                <a:schemeClr val="tx1"/>
              </a:solidFill>
              <a:latin typeface="IBM Plex Mono" panose="020B0509050203000203" pitchFamily="49" charset="77"/>
            </a:rPr>
            <a:t> de alto </a:t>
          </a:r>
          <a:r>
            <a:rPr lang="en-US" sz="400" kern="1200" err="1">
              <a:solidFill>
                <a:schemeClr val="tx1"/>
              </a:solidFill>
              <a:latin typeface="IBM Plex Mono" panose="020B0509050203000203" pitchFamily="49" charset="77"/>
            </a:rPr>
            <a:t>nivel</a:t>
          </a:r>
          <a:r>
            <a:rPr lang="en-US" sz="400" kern="1200">
              <a:solidFill>
                <a:schemeClr val="tx1"/>
              </a:solidFill>
              <a:latin typeface="IBM Plex Mono" panose="020B0509050203000203" pitchFamily="49" charset="77"/>
            </a:rPr>
            <a:t> para </a:t>
          </a:r>
          <a:r>
            <a:rPr lang="en-US" sz="400" kern="1200" err="1">
              <a:solidFill>
                <a:schemeClr val="tx1"/>
              </a:solidFill>
              <a:latin typeface="IBM Plex Mono" panose="020B0509050203000203" pitchFamily="49" charset="77"/>
            </a:rPr>
            <a:t>hacer</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realidad</a:t>
          </a:r>
          <a:r>
            <a:rPr lang="en-US" sz="400" kern="1200">
              <a:solidFill>
                <a:schemeClr val="tx1"/>
              </a:solidFill>
              <a:latin typeface="IBM Plex Mono" panose="020B0509050203000203" pitchFamily="49" charset="77"/>
            </a:rPr>
            <a:t> la </a:t>
          </a:r>
          <a:r>
            <a:rPr lang="en-US" sz="400" kern="1200" err="1">
              <a:solidFill>
                <a:schemeClr val="tx1"/>
              </a:solidFill>
              <a:latin typeface="IBM Plex Mono" panose="020B0509050203000203" pitchFamily="49" charset="77"/>
            </a:rPr>
            <a:t>visión</a:t>
          </a:r>
          <a:r>
            <a:rPr lang="en-US" sz="400" kern="1200">
              <a:solidFill>
                <a:schemeClr val="tx1"/>
              </a:solidFill>
              <a:latin typeface="IBM Plex Mono" panose="020B0509050203000203" pitchFamily="49" charset="77"/>
            </a:rPr>
            <a:t> del </a:t>
          </a:r>
          <a:r>
            <a:rPr lang="en-US" sz="400" kern="1200" err="1">
              <a:solidFill>
                <a:schemeClr val="tx1"/>
              </a:solidFill>
              <a:latin typeface="IBM Plex Mono" panose="020B0509050203000203" pitchFamily="49" charset="77"/>
            </a:rPr>
            <a:t>producto</a:t>
          </a:r>
          <a:r>
            <a:rPr lang="en-US" sz="400" kern="1200">
              <a:solidFill>
                <a:schemeClr val="tx1"/>
              </a:solidFill>
              <a:latin typeface="IBM Plex Mono" panose="020B0509050203000203" pitchFamily="49" charset="77"/>
            </a:rPr>
            <a:t>. </a:t>
          </a:r>
        </a:p>
      </dsp:txBody>
      <dsp:txXfrm>
        <a:off x="982394" y="34021"/>
        <a:ext cx="1682096" cy="984748"/>
      </dsp:txXfrm>
    </dsp:sp>
    <dsp:sp modelId="{A63B15A3-97D5-464A-86D7-78A800BCF253}">
      <dsp:nvSpPr>
        <dsp:cNvPr id="0" name=""/>
        <dsp:cNvSpPr/>
      </dsp:nvSpPr>
      <dsp:spPr>
        <a:xfrm>
          <a:off x="2848543" y="310217"/>
          <a:ext cx="369594" cy="4323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solidFill>
              <a:schemeClr val="tx1"/>
            </a:solidFill>
            <a:latin typeface="IBM Plex Mono" panose="020B0509050203000203" pitchFamily="49" charset="77"/>
          </a:endParaRPr>
        </a:p>
      </dsp:txBody>
      <dsp:txXfrm>
        <a:off x="2848543" y="396688"/>
        <a:ext cx="258716" cy="259413"/>
      </dsp:txXfrm>
    </dsp:sp>
    <dsp:sp modelId="{A73F5A0A-0561-514C-BBF0-D8263FA732E8}">
      <dsp:nvSpPr>
        <dsp:cNvPr id="0" name=""/>
        <dsp:cNvSpPr/>
      </dsp:nvSpPr>
      <dsp:spPr>
        <a:xfrm>
          <a:off x="3392475" y="3384"/>
          <a:ext cx="1743370" cy="1046022"/>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177800">
            <a:lnSpc>
              <a:spcPct val="90000"/>
            </a:lnSpc>
            <a:spcBef>
              <a:spcPct val="0"/>
            </a:spcBef>
            <a:spcAft>
              <a:spcPct val="35000"/>
            </a:spcAft>
            <a:buNone/>
          </a:pPr>
          <a:r>
            <a:rPr lang="en-US" sz="400" kern="1200">
              <a:solidFill>
                <a:schemeClr val="tx1"/>
              </a:solidFill>
              <a:latin typeface="IBM Plex Mono" panose="020B0509050203000203" pitchFamily="49" charset="77"/>
            </a:rPr>
            <a:t>¿</a:t>
          </a:r>
          <a:r>
            <a:rPr lang="en-US" sz="400" kern="1200" err="1">
              <a:solidFill>
                <a:schemeClr val="tx1"/>
              </a:solidFill>
              <a:latin typeface="IBM Plex Mono" panose="020B0509050203000203" pitchFamily="49" charset="77"/>
            </a:rPr>
            <a:t>Qué’s</a:t>
          </a:r>
          <a:r>
            <a:rPr lang="en-US" sz="400" kern="1200">
              <a:solidFill>
                <a:schemeClr val="tx1"/>
              </a:solidFill>
              <a:latin typeface="IBM Plex Mono" panose="020B0509050203000203" pitchFamily="49" charset="77"/>
            </a:rPr>
            <a:t>?</a:t>
          </a:r>
        </a:p>
        <a:p>
          <a:pPr marL="57150" lvl="1" indent="-57150" algn="l" defTabSz="177800">
            <a:lnSpc>
              <a:spcPct val="90000"/>
            </a:lnSpc>
            <a:spcBef>
              <a:spcPct val="0"/>
            </a:spcBef>
            <a:spcAft>
              <a:spcPct val="15000"/>
            </a:spcAft>
            <a:buChar char="•"/>
          </a:pPr>
          <a:r>
            <a:rPr lang="en-US" sz="400" kern="1200">
              <a:solidFill>
                <a:schemeClr val="tx1"/>
              </a:solidFill>
              <a:latin typeface="IBM Plex Mono" panose="020B0509050203000203" pitchFamily="49" charset="77"/>
            </a:rPr>
            <a:t>¿</a:t>
          </a:r>
          <a:r>
            <a:rPr lang="en-US" sz="400" kern="1200" err="1">
              <a:solidFill>
                <a:schemeClr val="tx1"/>
              </a:solidFill>
              <a:latin typeface="IBM Plex Mono" panose="020B0509050203000203" pitchFamily="49" charset="77"/>
            </a:rPr>
            <a:t>Qué</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nuevos</a:t>
          </a:r>
          <a:r>
            <a:rPr lang="en-US" sz="400" kern="1200">
              <a:solidFill>
                <a:schemeClr val="tx1"/>
              </a:solidFill>
              <a:latin typeface="IBM Plex Mono" panose="020B0509050203000203" pitchFamily="49" charset="77"/>
            </a:rPr>
            <a:t> features </a:t>
          </a:r>
          <a:r>
            <a:rPr lang="en-US" sz="400" kern="1200" err="1">
              <a:solidFill>
                <a:schemeClr val="tx1"/>
              </a:solidFill>
              <a:latin typeface="IBM Plex Mono" panose="020B0509050203000203" pitchFamily="49" charset="77"/>
            </a:rPr>
            <a:t>estamos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agregando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Qué</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podrá</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hacer</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el</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producto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en</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el</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futuro</a:t>
          </a:r>
          <a:r>
            <a:rPr lang="en-US" sz="400" kern="1200">
              <a:solidFill>
                <a:schemeClr val="tx1"/>
              </a:solidFill>
              <a:latin typeface="IBM Plex Mono" panose="020B0509050203000203" pitchFamily="49" charset="77"/>
            </a:rPr>
            <a:t>?
 ¿A </a:t>
          </a:r>
          <a:r>
            <a:rPr lang="en-US" sz="400" kern="1200" err="1">
              <a:solidFill>
                <a:schemeClr val="tx1"/>
              </a:solidFill>
              <a:latin typeface="IBM Plex Mono" panose="020B0509050203000203" pitchFamily="49" charset="77"/>
            </a:rPr>
            <a:t>qué</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nuevos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sectores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verticales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industrias</a:t>
          </a:r>
          <a:r>
            <a:rPr lang="en-US" sz="400" kern="1200">
              <a:solidFill>
                <a:schemeClr val="tx1"/>
              </a:solidFill>
              <a:latin typeface="IBM Plex Mono" panose="020B0509050203000203" pitchFamily="49" charset="77"/>
            </a:rPr>
            <a:t> y </a:t>
          </a:r>
          <a:r>
            <a:rPr lang="en-US" sz="400" kern="1200" err="1">
              <a:solidFill>
                <a:schemeClr val="tx1"/>
              </a:solidFill>
              <a:latin typeface="IBM Plex Mono" panose="020B0509050203000203" pitchFamily="49" charset="77"/>
            </a:rPr>
            <a:t>usuarios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estamos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apelando</a:t>
          </a:r>
          <a:r>
            <a:rPr lang="en-US" sz="400" kern="1200">
              <a:solidFill>
                <a:schemeClr val="tx1"/>
              </a:solidFill>
              <a:latin typeface="IBM Plex Mono" panose="020B0509050203000203" pitchFamily="49" charset="77"/>
            </a:rPr>
            <a:t>?
 ¿En </a:t>
          </a:r>
          <a:r>
            <a:rPr lang="en-US" sz="400" kern="1200" err="1">
              <a:solidFill>
                <a:schemeClr val="tx1"/>
              </a:solidFill>
              <a:latin typeface="IBM Plex Mono" panose="020B0509050203000203" pitchFamily="49" charset="77"/>
            </a:rPr>
            <a:t>qué</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tecnologías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estamos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invirtiendo</a:t>
          </a:r>
          <a:r>
            <a:rPr lang="en-US" sz="400" kern="1200">
              <a:solidFill>
                <a:schemeClr val="tx1"/>
              </a:solidFill>
              <a:latin typeface="IBM Plex Mono" panose="020B0509050203000203" pitchFamily="49" charset="77"/>
            </a:rPr>
            <a:t>?
 ¿En </a:t>
          </a:r>
          <a:r>
            <a:rPr lang="en-US" sz="400" kern="1200" err="1">
              <a:solidFill>
                <a:schemeClr val="tx1"/>
              </a:solidFill>
              <a:latin typeface="IBM Plex Mono" panose="020B0509050203000203" pitchFamily="49" charset="77"/>
            </a:rPr>
            <a:t>qué</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están</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trabajando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los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equipos</a:t>
          </a:r>
          <a:r>
            <a:rPr lang="en-US" sz="400" kern="1200">
              <a:solidFill>
                <a:schemeClr val="tx1"/>
              </a:solidFill>
              <a:latin typeface="IBM Plex Mono" panose="020B0509050203000203" pitchFamily="49" charset="77"/>
            </a:rPr>
            <a:t>?</a:t>
          </a:r>
        </a:p>
      </dsp:txBody>
      <dsp:txXfrm>
        <a:off x="3423112" y="34021"/>
        <a:ext cx="1682096" cy="984748"/>
      </dsp:txXfrm>
    </dsp:sp>
    <dsp:sp modelId="{13910B3E-2059-024A-B1A3-609E522BE15D}">
      <dsp:nvSpPr>
        <dsp:cNvPr id="0" name=""/>
        <dsp:cNvSpPr/>
      </dsp:nvSpPr>
      <dsp:spPr>
        <a:xfrm>
          <a:off x="5289262" y="310217"/>
          <a:ext cx="369594" cy="4323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solidFill>
              <a:schemeClr val="tx1"/>
            </a:solidFill>
            <a:latin typeface="IBM Plex Mono" panose="020B0509050203000203" pitchFamily="49" charset="77"/>
          </a:endParaRPr>
        </a:p>
      </dsp:txBody>
      <dsp:txXfrm>
        <a:off x="5289262" y="396688"/>
        <a:ext cx="258716" cy="259413"/>
      </dsp:txXfrm>
    </dsp:sp>
    <dsp:sp modelId="{A07EBEF5-C882-4741-A64E-5DACFF931B2E}">
      <dsp:nvSpPr>
        <dsp:cNvPr id="0" name=""/>
        <dsp:cNvSpPr/>
      </dsp:nvSpPr>
      <dsp:spPr>
        <a:xfrm>
          <a:off x="5833194" y="3384"/>
          <a:ext cx="1743370" cy="1046022"/>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177800">
            <a:lnSpc>
              <a:spcPct val="90000"/>
            </a:lnSpc>
            <a:spcBef>
              <a:spcPct val="0"/>
            </a:spcBef>
            <a:spcAft>
              <a:spcPct val="35000"/>
            </a:spcAft>
            <a:buNone/>
          </a:pPr>
          <a:r>
            <a:rPr lang="en-US" sz="400" kern="1200">
              <a:solidFill>
                <a:schemeClr val="tx1"/>
              </a:solidFill>
              <a:latin typeface="IBM Plex Mono" panose="020B0509050203000203" pitchFamily="49" charset="77"/>
            </a:rPr>
            <a:t>¿</a:t>
          </a:r>
          <a:r>
            <a:rPr lang="en-US" sz="400" kern="1200" err="1">
              <a:solidFill>
                <a:schemeClr val="tx1"/>
              </a:solidFill>
              <a:latin typeface="IBM Plex Mono" panose="020B0509050203000203" pitchFamily="49" charset="77"/>
            </a:rPr>
            <a:t>Cuándo’s</a:t>
          </a:r>
          <a:r>
            <a:rPr lang="en-US" sz="400" kern="1200">
              <a:solidFill>
                <a:schemeClr val="tx1"/>
              </a:solidFill>
              <a:latin typeface="IBM Plex Mono" panose="020B0509050203000203" pitchFamily="49" charset="77"/>
            </a:rPr>
            <a:t>?</a:t>
          </a:r>
        </a:p>
        <a:p>
          <a:pPr marL="57150" lvl="1" indent="-57150" algn="l" defTabSz="177800">
            <a:lnSpc>
              <a:spcPct val="90000"/>
            </a:lnSpc>
            <a:spcBef>
              <a:spcPct val="0"/>
            </a:spcBef>
            <a:spcAft>
              <a:spcPct val="15000"/>
            </a:spcAft>
            <a:buChar char="•"/>
          </a:pPr>
          <a:r>
            <a:rPr lang="en-US" sz="400" kern="1200">
              <a:solidFill>
                <a:schemeClr val="tx1"/>
              </a:solidFill>
              <a:latin typeface="IBM Plex Mono" panose="020B0509050203000203" pitchFamily="49" charset="77"/>
            </a:rPr>
            <a:t>¿</a:t>
          </a:r>
          <a:r>
            <a:rPr lang="en-US" sz="400" kern="1200" err="1">
              <a:solidFill>
                <a:schemeClr val="tx1"/>
              </a:solidFill>
              <a:latin typeface="IBM Plex Mono" panose="020B0509050203000203" pitchFamily="49" charset="77"/>
            </a:rPr>
            <a:t>Cuándo</a:t>
          </a:r>
          <a:r>
            <a:rPr lang="en-US" sz="400" kern="1200">
              <a:solidFill>
                <a:schemeClr val="tx1"/>
              </a:solidFill>
              <a:latin typeface="IBM Plex Mono" panose="020B0509050203000203" pitchFamily="49" charset="77"/>
            </a:rPr>
            <a:t> es </a:t>
          </a:r>
          <a:r>
            <a:rPr lang="en-US" sz="400" kern="1200" err="1">
              <a:solidFill>
                <a:schemeClr val="tx1"/>
              </a:solidFill>
              <a:latin typeface="IBM Plex Mono" panose="020B0509050203000203" pitchFamily="49" charset="77"/>
            </a:rPr>
            <a:t>el</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próximo</a:t>
          </a:r>
          <a:r>
            <a:rPr lang="en-US" sz="400" kern="1200">
              <a:solidFill>
                <a:schemeClr val="tx1"/>
              </a:solidFill>
              <a:latin typeface="IBM Plex Mono" panose="020B0509050203000203" pitchFamily="49" charset="77"/>
            </a:rPr>
            <a:t> release?
¿</a:t>
          </a:r>
          <a:r>
            <a:rPr lang="en-US" sz="400" kern="1200" err="1">
              <a:solidFill>
                <a:schemeClr val="tx1"/>
              </a:solidFill>
              <a:latin typeface="IBM Plex Mono" panose="020B0509050203000203" pitchFamily="49" charset="77"/>
            </a:rPr>
            <a:t>Cuándo</a:t>
          </a:r>
          <a:r>
            <a:rPr lang="en-US" sz="400" kern="1200">
              <a:solidFill>
                <a:schemeClr val="tx1"/>
              </a:solidFill>
              <a:latin typeface="IBM Plex Mono" panose="020B0509050203000203" pitchFamily="49" charset="77"/>
            </a:rPr>
            <a:t> se </a:t>
          </a:r>
          <a:r>
            <a:rPr lang="en-US" sz="400" kern="1200" err="1">
              <a:solidFill>
                <a:schemeClr val="tx1"/>
              </a:solidFill>
              <a:latin typeface="IBM Plex Mono" panose="020B0509050203000203" pitchFamily="49" charset="77"/>
            </a:rPr>
            <a:t>realizará</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esa</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nueva</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mejora</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Cuándo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apoyaremos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esa</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plataforma</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en</a:t>
          </a:r>
          <a:r>
            <a:rPr lang="en-US" sz="400" kern="1200">
              <a:solidFill>
                <a:schemeClr val="tx1"/>
              </a:solidFill>
              <a:latin typeface="IBM Plex Mono" panose="020B0509050203000203" pitchFamily="49" charset="77"/>
            </a:rPr>
            <a:t> particular?
¿</a:t>
          </a:r>
          <a:r>
            <a:rPr lang="en-US" sz="400" kern="1200" err="1">
              <a:solidFill>
                <a:schemeClr val="tx1"/>
              </a:solidFill>
              <a:latin typeface="IBM Plex Mono" panose="020B0509050203000203" pitchFamily="49" charset="77"/>
            </a:rPr>
            <a:t>Cuándo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obtendrá</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nuestro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exigente</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cliente</a:t>
          </a:r>
          <a:r>
            <a:rPr lang="en-US" sz="400" kern="1200">
              <a:solidFill>
                <a:schemeClr val="tx1"/>
              </a:solidFill>
              <a:latin typeface="IBM Plex Mono" panose="020B0509050203000203" pitchFamily="49" charset="77"/>
            </a:rPr>
            <a:t> lo que </a:t>
          </a:r>
          <a:r>
            <a:rPr lang="en-US" sz="400" kern="1200" err="1">
              <a:solidFill>
                <a:schemeClr val="tx1"/>
              </a:solidFill>
              <a:latin typeface="IBM Plex Mono" panose="020B0509050203000203" pitchFamily="49" charset="77"/>
            </a:rPr>
            <a:t>pidió</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Cuándo</a:t>
          </a:r>
          <a:r>
            <a:rPr lang="en-US" sz="400" kern="1200">
              <a:solidFill>
                <a:schemeClr val="tx1"/>
              </a:solidFill>
              <a:latin typeface="IBM Plex Mono" panose="020B0509050203000203" pitchFamily="49" charset="77"/>
            </a:rPr>
            <a:t> se </a:t>
          </a:r>
          <a:r>
            <a:rPr lang="en-US" sz="400" kern="1200" err="1">
              <a:solidFill>
                <a:schemeClr val="tx1"/>
              </a:solidFill>
              <a:latin typeface="IBM Plex Mono" panose="020B0509050203000203" pitchFamily="49" charset="77"/>
            </a:rPr>
            <a:t>liberarán</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recursos</a:t>
          </a:r>
          <a:r>
            <a:rPr lang="en-US" sz="400" kern="1200">
              <a:solidFill>
                <a:schemeClr val="tx1"/>
              </a:solidFill>
              <a:latin typeface="IBM Plex Mono" panose="020B0509050203000203" pitchFamily="49" charset="77"/>
            </a:rPr>
            <a:t> para </a:t>
          </a:r>
          <a:r>
            <a:rPr lang="en-US" sz="400" kern="1200" err="1">
              <a:solidFill>
                <a:schemeClr val="tx1"/>
              </a:solidFill>
              <a:latin typeface="IBM Plex Mono" panose="020B0509050203000203" pitchFamily="49" charset="77"/>
            </a:rPr>
            <a:t>otra</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cosa</a:t>
          </a:r>
          <a:r>
            <a:rPr lang="en-US" sz="400" kern="1200">
              <a:solidFill>
                <a:schemeClr val="tx1"/>
              </a:solidFill>
              <a:latin typeface="IBM Plex Mono" panose="020B0509050203000203" pitchFamily="49" charset="77"/>
            </a:rPr>
            <a:t>?</a:t>
          </a:r>
        </a:p>
      </dsp:txBody>
      <dsp:txXfrm>
        <a:off x="5863831" y="34021"/>
        <a:ext cx="1682096" cy="984748"/>
      </dsp:txXfrm>
    </dsp:sp>
    <dsp:sp modelId="{E4FE5028-14FD-A345-8A50-BB19FD00C889}">
      <dsp:nvSpPr>
        <dsp:cNvPr id="0" name=""/>
        <dsp:cNvSpPr/>
      </dsp:nvSpPr>
      <dsp:spPr>
        <a:xfrm>
          <a:off x="7729981" y="310217"/>
          <a:ext cx="369594" cy="4323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solidFill>
              <a:schemeClr val="tx1"/>
            </a:solidFill>
            <a:latin typeface="IBM Plex Mono" panose="020B0509050203000203" pitchFamily="49" charset="77"/>
          </a:endParaRPr>
        </a:p>
      </dsp:txBody>
      <dsp:txXfrm>
        <a:off x="7729981" y="396688"/>
        <a:ext cx="258716" cy="259413"/>
      </dsp:txXfrm>
    </dsp:sp>
    <dsp:sp modelId="{2E273CE9-E74C-464A-93C2-2930CC7C3EA4}">
      <dsp:nvSpPr>
        <dsp:cNvPr id="0" name=""/>
        <dsp:cNvSpPr/>
      </dsp:nvSpPr>
      <dsp:spPr>
        <a:xfrm>
          <a:off x="8273912" y="3384"/>
          <a:ext cx="1743370" cy="1046022"/>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177800">
            <a:lnSpc>
              <a:spcPct val="90000"/>
            </a:lnSpc>
            <a:spcBef>
              <a:spcPct val="0"/>
            </a:spcBef>
            <a:spcAft>
              <a:spcPct val="35000"/>
            </a:spcAft>
            <a:buNone/>
          </a:pPr>
          <a:r>
            <a:rPr lang="en-US" sz="400" kern="1200">
              <a:solidFill>
                <a:schemeClr val="tx1"/>
              </a:solidFill>
              <a:latin typeface="IBM Plex Mono" panose="020B0509050203000203" pitchFamily="49" charset="77"/>
            </a:rPr>
            <a:t>En </a:t>
          </a:r>
          <a:r>
            <a:rPr lang="en-US" sz="400" kern="1200" err="1">
              <a:solidFill>
                <a:schemeClr val="tx1"/>
              </a:solidFill>
              <a:latin typeface="IBM Plex Mono" panose="020B0509050203000203" pitchFamily="49" charset="77"/>
            </a:rPr>
            <a:t>resumen</a:t>
          </a:r>
          <a:endParaRPr lang="en-US" sz="400" kern="1200">
            <a:solidFill>
              <a:schemeClr val="tx1"/>
            </a:solidFill>
            <a:latin typeface="IBM Plex Mono" panose="020B0509050203000203" pitchFamily="49" charset="77"/>
          </a:endParaRPr>
        </a:p>
        <a:p>
          <a:pPr marL="57150" lvl="1" indent="-57150" algn="l" defTabSz="177800">
            <a:lnSpc>
              <a:spcPct val="90000"/>
            </a:lnSpc>
            <a:spcBef>
              <a:spcPct val="0"/>
            </a:spcBef>
            <a:spcAft>
              <a:spcPct val="15000"/>
            </a:spcAft>
            <a:buChar char="•"/>
          </a:pPr>
          <a:r>
            <a:rPr lang="en-US" sz="400" kern="1200">
              <a:solidFill>
                <a:schemeClr val="tx1"/>
              </a:solidFill>
              <a:latin typeface="IBM Plex Mono" panose="020B0509050203000203" pitchFamily="49" charset="77"/>
            </a:rPr>
            <a:t>¿Por </a:t>
          </a:r>
          <a:r>
            <a:rPr lang="en-US" sz="400" kern="1200" err="1">
              <a:solidFill>
                <a:schemeClr val="tx1"/>
              </a:solidFill>
              <a:latin typeface="IBM Plex Mono" panose="020B0509050203000203" pitchFamily="49" charset="77"/>
            </a:rPr>
            <a:t>qué</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estamos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construyendo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este</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producto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Qué</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esperamos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lograr</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Cómo</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ayudará</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esto</a:t>
          </a:r>
          <a:r>
            <a:rPr lang="en-US" sz="400" kern="1200">
              <a:solidFill>
                <a:schemeClr val="tx1"/>
              </a:solidFill>
              <a:latin typeface="IBM Plex Mono" panose="020B0509050203000203" pitchFamily="49" charset="77"/>
            </a:rPr>
            <a:t> a </a:t>
          </a:r>
          <a:r>
            <a:rPr lang="en-US" sz="400" kern="1200" err="1">
              <a:solidFill>
                <a:schemeClr val="tx1"/>
              </a:solidFill>
              <a:latin typeface="IBM Plex Mono" panose="020B0509050203000203" pitchFamily="49" charset="77"/>
            </a:rPr>
            <a:t>los</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usuarios</a:t>
          </a:r>
          <a:r>
            <a:rPr lang="en-US" sz="400" kern="1200">
              <a:solidFill>
                <a:schemeClr val="tx1"/>
              </a:solidFill>
              <a:latin typeface="IBM Plex Mono" panose="020B0509050203000203" pitchFamily="49" charset="77"/>
            </a:rPr>
            <a:t>?</a:t>
          </a:r>
        </a:p>
      </dsp:txBody>
      <dsp:txXfrm>
        <a:off x="8304549" y="34021"/>
        <a:ext cx="1682096" cy="984748"/>
      </dsp:txXfrm>
    </dsp:sp>
    <dsp:sp modelId="{53E54C68-D96A-0949-83A6-ED8720DC2A07}">
      <dsp:nvSpPr>
        <dsp:cNvPr id="0" name=""/>
        <dsp:cNvSpPr/>
      </dsp:nvSpPr>
      <dsp:spPr>
        <a:xfrm rot="5400000">
          <a:off x="8960800" y="1171442"/>
          <a:ext cx="369594" cy="4323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solidFill>
              <a:schemeClr val="tx1"/>
            </a:solidFill>
            <a:latin typeface="IBM Plex Mono" panose="020B0509050203000203" pitchFamily="49" charset="77"/>
          </a:endParaRPr>
        </a:p>
      </dsp:txBody>
      <dsp:txXfrm rot="-5400000">
        <a:off x="9015891" y="1202822"/>
        <a:ext cx="259413" cy="258716"/>
      </dsp:txXfrm>
    </dsp:sp>
    <dsp:sp modelId="{9EE105C8-CE48-6848-855F-5A0FC3632503}">
      <dsp:nvSpPr>
        <dsp:cNvPr id="0" name=""/>
        <dsp:cNvSpPr/>
      </dsp:nvSpPr>
      <dsp:spPr>
        <a:xfrm>
          <a:off x="8273912" y="1746754"/>
          <a:ext cx="1743370" cy="1046022"/>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177800">
            <a:lnSpc>
              <a:spcPct val="90000"/>
            </a:lnSpc>
            <a:spcBef>
              <a:spcPct val="0"/>
            </a:spcBef>
            <a:spcAft>
              <a:spcPct val="35000"/>
            </a:spcAft>
            <a:buNone/>
          </a:pPr>
          <a:r>
            <a:rPr lang="en-US" sz="400" kern="1200">
              <a:solidFill>
                <a:schemeClr val="tx1"/>
              </a:solidFill>
              <a:latin typeface="IBM Plex Mono" panose="020B0509050203000203" pitchFamily="49" charset="77"/>
            </a:rPr>
            <a:t>Paso 2. Top-down vs Bottom-up Product </a:t>
          </a:r>
          <a:r>
            <a:rPr lang="en-US" sz="400" kern="1200" err="1">
              <a:solidFill>
                <a:schemeClr val="tx1"/>
              </a:solidFill>
              <a:latin typeface="IBM Plex Mono" panose="020B0509050203000203" pitchFamily="49" charset="77"/>
            </a:rPr>
            <a:t>Roadmapping</a:t>
          </a:r>
          <a:endParaRPr lang="en-US" sz="400" kern="1200">
            <a:solidFill>
              <a:schemeClr val="tx1"/>
            </a:solidFill>
            <a:latin typeface="IBM Plex Mono" panose="020B0509050203000203" pitchFamily="49" charset="77"/>
          </a:endParaRPr>
        </a:p>
        <a:p>
          <a:pPr marL="57150" lvl="1" indent="-57150" algn="l" defTabSz="177800">
            <a:lnSpc>
              <a:spcPct val="90000"/>
            </a:lnSpc>
            <a:spcBef>
              <a:spcPct val="0"/>
            </a:spcBef>
            <a:spcAft>
              <a:spcPct val="15000"/>
            </a:spcAft>
            <a:buChar char="•"/>
          </a:pPr>
          <a:r>
            <a:rPr lang="en-US" sz="400" kern="1200">
              <a:solidFill>
                <a:schemeClr val="tx1"/>
              </a:solidFill>
              <a:latin typeface="IBM Plex Mono" panose="020B0509050203000203" pitchFamily="49" charset="77"/>
            </a:rPr>
            <a:t>Bottom-Up.</a:t>
          </a:r>
        </a:p>
        <a:p>
          <a:pPr marL="57150" lvl="1" indent="-57150" algn="l" defTabSz="177800">
            <a:lnSpc>
              <a:spcPct val="90000"/>
            </a:lnSpc>
            <a:spcBef>
              <a:spcPct val="0"/>
            </a:spcBef>
            <a:spcAft>
              <a:spcPct val="15000"/>
            </a:spcAft>
            <a:buChar char="•"/>
          </a:pPr>
          <a:r>
            <a:rPr lang="en-US" sz="400" kern="1200">
              <a:solidFill>
                <a:schemeClr val="tx1"/>
              </a:solidFill>
              <a:latin typeface="IBM Plex Mono" panose="020B0509050203000203" pitchFamily="49" charset="77"/>
            </a:rPr>
            <a:t>Up-Bottom.</a:t>
          </a:r>
        </a:p>
      </dsp:txBody>
      <dsp:txXfrm>
        <a:off x="8304549" y="1777391"/>
        <a:ext cx="1682096" cy="984748"/>
      </dsp:txXfrm>
    </dsp:sp>
    <dsp:sp modelId="{C6C58010-D334-054A-8C08-C9BF804F9EA8}">
      <dsp:nvSpPr>
        <dsp:cNvPr id="0" name=""/>
        <dsp:cNvSpPr/>
      </dsp:nvSpPr>
      <dsp:spPr>
        <a:xfrm rot="10800000">
          <a:off x="7750901" y="2053587"/>
          <a:ext cx="369594" cy="4323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solidFill>
              <a:schemeClr val="tx1"/>
            </a:solidFill>
            <a:latin typeface="IBM Plex Mono" panose="020B0509050203000203" pitchFamily="49" charset="77"/>
          </a:endParaRPr>
        </a:p>
      </dsp:txBody>
      <dsp:txXfrm rot="10800000">
        <a:off x="7861779" y="2140058"/>
        <a:ext cx="258716" cy="259413"/>
      </dsp:txXfrm>
    </dsp:sp>
    <dsp:sp modelId="{B607E82F-4F61-CF45-AF2C-0CA9557ADCF1}">
      <dsp:nvSpPr>
        <dsp:cNvPr id="0" name=""/>
        <dsp:cNvSpPr/>
      </dsp:nvSpPr>
      <dsp:spPr>
        <a:xfrm>
          <a:off x="5833194" y="1746754"/>
          <a:ext cx="1743370" cy="1046022"/>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177800">
            <a:lnSpc>
              <a:spcPct val="90000"/>
            </a:lnSpc>
            <a:spcBef>
              <a:spcPct val="0"/>
            </a:spcBef>
            <a:spcAft>
              <a:spcPct val="35000"/>
            </a:spcAft>
            <a:buNone/>
          </a:pPr>
          <a:r>
            <a:rPr lang="en-US" sz="400" kern="1200">
              <a:solidFill>
                <a:schemeClr val="tx1"/>
              </a:solidFill>
              <a:latin typeface="IBM Plex Mono" panose="020B0509050203000203" pitchFamily="49" charset="77"/>
            </a:rPr>
            <a:t>Paso 2.1 </a:t>
          </a:r>
          <a:r>
            <a:rPr lang="en-US" sz="400" kern="1200" err="1">
              <a:solidFill>
                <a:schemeClr val="tx1"/>
              </a:solidFill>
              <a:latin typeface="IBM Plex Mono" panose="020B0509050203000203" pitchFamily="49" charset="77"/>
            </a:rPr>
            <a:t>Creando</a:t>
          </a:r>
          <a:r>
            <a:rPr lang="en-US" sz="400" kern="1200">
              <a:solidFill>
                <a:schemeClr val="tx1"/>
              </a:solidFill>
              <a:latin typeface="IBM Plex Mono" panose="020B0509050203000203" pitchFamily="49" charset="77"/>
            </a:rPr>
            <a:t> un Master Plan</a:t>
          </a:r>
        </a:p>
        <a:p>
          <a:pPr marL="57150" lvl="1" indent="-57150" algn="l" defTabSz="177800">
            <a:lnSpc>
              <a:spcPct val="90000"/>
            </a:lnSpc>
            <a:spcBef>
              <a:spcPct val="0"/>
            </a:spcBef>
            <a:spcAft>
              <a:spcPct val="15000"/>
            </a:spcAft>
            <a:buChar char="•"/>
          </a:pPr>
          <a:r>
            <a:rPr lang="en-US" sz="400" kern="1200">
              <a:solidFill>
                <a:schemeClr val="tx1"/>
              </a:solidFill>
              <a:latin typeface="IBM Plex Mono" panose="020B0509050203000203" pitchFamily="49" charset="77"/>
            </a:rPr>
            <a:t>Plataforma.</a:t>
          </a:r>
        </a:p>
        <a:p>
          <a:pPr marL="57150" lvl="1" indent="-57150" algn="l" defTabSz="177800">
            <a:lnSpc>
              <a:spcPct val="90000"/>
            </a:lnSpc>
            <a:spcBef>
              <a:spcPct val="0"/>
            </a:spcBef>
            <a:spcAft>
              <a:spcPct val="15000"/>
            </a:spcAft>
            <a:buChar char="•"/>
          </a:pPr>
          <a:r>
            <a:rPr lang="en-US" sz="400" kern="1200" err="1">
              <a:solidFill>
                <a:schemeClr val="tx1"/>
              </a:solidFill>
              <a:latin typeface="IBM Plex Mono" panose="020B0509050203000203" pitchFamily="49" charset="77"/>
            </a:rPr>
            <a:t>Elementos</a:t>
          </a:r>
          <a:r>
            <a:rPr lang="en-US" sz="400" kern="1200">
              <a:solidFill>
                <a:schemeClr val="tx1"/>
              </a:solidFill>
              <a:latin typeface="IBM Plex Mono" panose="020B0509050203000203" pitchFamily="49" charset="77"/>
            </a:rPr>
            <a:t> de inception.</a:t>
          </a:r>
        </a:p>
        <a:p>
          <a:pPr marL="57150" lvl="1" indent="-57150" algn="l" defTabSz="177800">
            <a:lnSpc>
              <a:spcPct val="90000"/>
            </a:lnSpc>
            <a:spcBef>
              <a:spcPct val="0"/>
            </a:spcBef>
            <a:spcAft>
              <a:spcPct val="15000"/>
            </a:spcAft>
            <a:buChar char="•"/>
          </a:pPr>
          <a:r>
            <a:rPr lang="en-US" sz="400" kern="1200" err="1">
              <a:solidFill>
                <a:schemeClr val="tx1"/>
              </a:solidFill>
              <a:latin typeface="IBM Plex Mono" panose="020B0509050203000203" pitchFamily="49" charset="77"/>
            </a:rPr>
            <a:t>Jerarquía</a:t>
          </a:r>
          <a:r>
            <a:rPr lang="en-US" sz="400" kern="1200">
              <a:solidFill>
                <a:schemeClr val="tx1"/>
              </a:solidFill>
              <a:latin typeface="IBM Plex Mono" panose="020B0509050203000203" pitchFamily="49" charset="77"/>
            </a:rPr>
            <a:t> de backlog.</a:t>
          </a:r>
        </a:p>
        <a:p>
          <a:pPr marL="57150" lvl="1" indent="-57150" algn="l" defTabSz="177800">
            <a:lnSpc>
              <a:spcPct val="90000"/>
            </a:lnSpc>
            <a:spcBef>
              <a:spcPct val="0"/>
            </a:spcBef>
            <a:spcAft>
              <a:spcPct val="15000"/>
            </a:spcAft>
            <a:buChar char="•"/>
          </a:pPr>
          <a:r>
            <a:rPr lang="en-US" sz="400" kern="1200" err="1">
              <a:solidFill>
                <a:schemeClr val="tx1"/>
              </a:solidFill>
              <a:latin typeface="IBM Plex Mono" panose="020B0509050203000203" pitchFamily="49" charset="77"/>
            </a:rPr>
            <a:t>Estructura</a:t>
          </a:r>
          <a:r>
            <a:rPr lang="en-US" sz="400" kern="1200">
              <a:solidFill>
                <a:schemeClr val="tx1"/>
              </a:solidFill>
              <a:latin typeface="IBM Plex Mono" panose="020B0509050203000203" pitchFamily="49" charset="77"/>
            </a:rPr>
            <a:t> y </a:t>
          </a:r>
          <a:r>
            <a:rPr lang="en-US" sz="400" kern="1200" err="1">
              <a:solidFill>
                <a:schemeClr val="tx1"/>
              </a:solidFill>
              <a:latin typeface="IBM Plex Mono" panose="020B0509050203000203" pitchFamily="49" charset="77"/>
            </a:rPr>
            <a:t>gobernanza</a:t>
          </a:r>
          <a:r>
            <a:rPr lang="en-US" sz="400" kern="1200">
              <a:solidFill>
                <a:schemeClr val="tx1"/>
              </a:solidFill>
              <a:latin typeface="IBM Plex Mono" panose="020B0509050203000203" pitchFamily="49" charset="77"/>
            </a:rPr>
            <a:t>.</a:t>
          </a:r>
        </a:p>
      </dsp:txBody>
      <dsp:txXfrm>
        <a:off x="5863831" y="1777391"/>
        <a:ext cx="1682096" cy="984748"/>
      </dsp:txXfrm>
    </dsp:sp>
    <dsp:sp modelId="{0C661F8C-5DCF-B647-9610-4096D702E337}">
      <dsp:nvSpPr>
        <dsp:cNvPr id="0" name=""/>
        <dsp:cNvSpPr/>
      </dsp:nvSpPr>
      <dsp:spPr>
        <a:xfrm rot="10800000">
          <a:off x="5310182" y="2053587"/>
          <a:ext cx="369594" cy="4323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solidFill>
              <a:schemeClr val="tx1"/>
            </a:solidFill>
            <a:latin typeface="IBM Plex Mono" panose="020B0509050203000203" pitchFamily="49" charset="77"/>
          </a:endParaRPr>
        </a:p>
      </dsp:txBody>
      <dsp:txXfrm rot="10800000">
        <a:off x="5421060" y="2140058"/>
        <a:ext cx="258716" cy="259413"/>
      </dsp:txXfrm>
    </dsp:sp>
    <dsp:sp modelId="{FA027722-AFFC-414D-8E29-ACDBCE0AEA04}">
      <dsp:nvSpPr>
        <dsp:cNvPr id="0" name=""/>
        <dsp:cNvSpPr/>
      </dsp:nvSpPr>
      <dsp:spPr>
        <a:xfrm>
          <a:off x="3392475" y="1746754"/>
          <a:ext cx="1743370" cy="1046022"/>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177800">
            <a:lnSpc>
              <a:spcPct val="90000"/>
            </a:lnSpc>
            <a:spcBef>
              <a:spcPct val="0"/>
            </a:spcBef>
            <a:spcAft>
              <a:spcPct val="35000"/>
            </a:spcAft>
            <a:buNone/>
          </a:pPr>
          <a:r>
            <a:rPr lang="en-US" sz="400" kern="1200" err="1">
              <a:solidFill>
                <a:schemeClr val="tx1"/>
              </a:solidFill>
              <a:latin typeface="IBM Plex Mono" panose="020B0509050203000203" pitchFamily="49" charset="77"/>
            </a:rPr>
            <a:t>Estructuración</a:t>
          </a:r>
          <a:r>
            <a:rPr lang="en-US" sz="400" kern="1200">
              <a:solidFill>
                <a:schemeClr val="tx1"/>
              </a:solidFill>
              <a:latin typeface="IBM Plex Mono" panose="020B0509050203000203" pitchFamily="49" charset="77"/>
            </a:rPr>
            <a:t> del </a:t>
          </a:r>
          <a:r>
            <a:rPr lang="en-US" sz="400" kern="1200" err="1">
              <a:solidFill>
                <a:schemeClr val="tx1"/>
              </a:solidFill>
              <a:latin typeface="IBM Plex Mono" panose="020B0509050203000203" pitchFamily="49" charset="77"/>
            </a:rPr>
            <a:t>Contenido</a:t>
          </a:r>
          <a:r>
            <a:rPr lang="en-US" sz="400" kern="1200">
              <a:solidFill>
                <a:schemeClr val="tx1"/>
              </a:solidFill>
              <a:latin typeface="IBM Plex Mono" panose="020B0509050203000203" pitchFamily="49" charset="77"/>
            </a:rPr>
            <a:t> del Roadmap de </a:t>
          </a:r>
          <a:r>
            <a:rPr lang="en-US" sz="400" kern="1200" err="1">
              <a:solidFill>
                <a:schemeClr val="tx1"/>
              </a:solidFill>
              <a:latin typeface="IBM Plex Mono" panose="020B0509050203000203" pitchFamily="49" charset="77"/>
            </a:rPr>
            <a:t>su</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Producto</a:t>
          </a:r>
          <a:endParaRPr lang="en-US" sz="400" kern="1200">
            <a:solidFill>
              <a:schemeClr val="tx1"/>
            </a:solidFill>
            <a:latin typeface="IBM Plex Mono" panose="020B0509050203000203" pitchFamily="49" charset="77"/>
          </a:endParaRPr>
        </a:p>
        <a:p>
          <a:pPr marL="57150" lvl="1" indent="-57150" algn="l" defTabSz="177800">
            <a:lnSpc>
              <a:spcPct val="90000"/>
            </a:lnSpc>
            <a:spcBef>
              <a:spcPct val="0"/>
            </a:spcBef>
            <a:spcAft>
              <a:spcPct val="15000"/>
            </a:spcAft>
            <a:buChar char="•"/>
          </a:pPr>
          <a:r>
            <a:rPr lang="en-US" sz="400" kern="1200">
              <a:solidFill>
                <a:schemeClr val="tx1"/>
              </a:solidFill>
              <a:latin typeface="IBM Plex Mono" panose="020B0509050203000203" pitchFamily="49" charset="77"/>
            </a:rPr>
            <a:t>Timeframes.</a:t>
          </a:r>
        </a:p>
        <a:p>
          <a:pPr marL="57150" lvl="1" indent="-57150" algn="l" defTabSz="177800">
            <a:lnSpc>
              <a:spcPct val="90000"/>
            </a:lnSpc>
            <a:spcBef>
              <a:spcPct val="0"/>
            </a:spcBef>
            <a:spcAft>
              <a:spcPct val="15000"/>
            </a:spcAft>
            <a:buChar char="•"/>
          </a:pPr>
          <a:r>
            <a:rPr lang="en-US" sz="400" kern="1200" err="1">
              <a:solidFill>
                <a:schemeClr val="tx1"/>
              </a:solidFill>
              <a:latin typeface="IBM Plex Mono" panose="020B0509050203000203" pitchFamily="49" charset="77"/>
            </a:rPr>
            <a:t>Presentación</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Cronograma</a:t>
          </a:r>
          <a:r>
            <a:rPr lang="en-US" sz="400" kern="1200">
              <a:solidFill>
                <a:schemeClr val="tx1"/>
              </a:solidFill>
              <a:latin typeface="IBM Plex Mono" panose="020B0509050203000203" pitchFamily="49" charset="77"/>
            </a:rPr>
            <a:t> Kanban).</a:t>
          </a:r>
        </a:p>
      </dsp:txBody>
      <dsp:txXfrm>
        <a:off x="3423112" y="1777391"/>
        <a:ext cx="1682096" cy="984748"/>
      </dsp:txXfrm>
    </dsp:sp>
    <dsp:sp modelId="{36A4EEEE-247E-9640-B112-BE9F2C23E9E4}">
      <dsp:nvSpPr>
        <dsp:cNvPr id="0" name=""/>
        <dsp:cNvSpPr/>
      </dsp:nvSpPr>
      <dsp:spPr>
        <a:xfrm rot="10800000">
          <a:off x="2869464" y="2053587"/>
          <a:ext cx="369594" cy="4323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solidFill>
              <a:schemeClr val="tx1"/>
            </a:solidFill>
            <a:latin typeface="IBM Plex Mono" panose="020B0509050203000203" pitchFamily="49" charset="77"/>
          </a:endParaRPr>
        </a:p>
      </dsp:txBody>
      <dsp:txXfrm rot="10800000">
        <a:off x="2980342" y="2140058"/>
        <a:ext cx="258716" cy="259413"/>
      </dsp:txXfrm>
    </dsp:sp>
    <dsp:sp modelId="{4B712DD8-77B9-274A-B71E-0230AD367294}">
      <dsp:nvSpPr>
        <dsp:cNvPr id="0" name=""/>
        <dsp:cNvSpPr/>
      </dsp:nvSpPr>
      <dsp:spPr>
        <a:xfrm>
          <a:off x="951757" y="1746754"/>
          <a:ext cx="1743370" cy="1046022"/>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177800">
            <a:lnSpc>
              <a:spcPct val="90000"/>
            </a:lnSpc>
            <a:spcBef>
              <a:spcPct val="0"/>
            </a:spcBef>
            <a:spcAft>
              <a:spcPct val="35000"/>
            </a:spcAft>
            <a:buNone/>
          </a:pPr>
          <a:r>
            <a:rPr lang="en-US" sz="400" kern="1200" err="1">
              <a:solidFill>
                <a:schemeClr val="tx1"/>
              </a:solidFill>
              <a:latin typeface="IBM Plex Mono" panose="020B0509050203000203" pitchFamily="49" charset="77"/>
            </a:rPr>
            <a:t>Contenido</a:t>
          </a:r>
          <a:endParaRPr lang="en-US" sz="400" kern="1200">
            <a:solidFill>
              <a:schemeClr val="tx1"/>
            </a:solidFill>
            <a:latin typeface="IBM Plex Mono" panose="020B0509050203000203" pitchFamily="49" charset="77"/>
          </a:endParaRPr>
        </a:p>
        <a:p>
          <a:pPr marL="57150" lvl="1" indent="-57150" algn="l" defTabSz="177800">
            <a:lnSpc>
              <a:spcPct val="90000"/>
            </a:lnSpc>
            <a:spcBef>
              <a:spcPct val="0"/>
            </a:spcBef>
            <a:spcAft>
              <a:spcPct val="15000"/>
            </a:spcAft>
            <a:buChar char="•"/>
          </a:pPr>
          <a:r>
            <a:rPr lang="en-US" sz="400" kern="1200">
              <a:solidFill>
                <a:schemeClr val="tx1"/>
              </a:solidFill>
              <a:latin typeface="IBM Plex Mono" panose="020B0509050203000203" pitchFamily="49" charset="77"/>
            </a:rPr>
            <a:t>Themes, Epics/Features, Stories.</a:t>
          </a:r>
        </a:p>
      </dsp:txBody>
      <dsp:txXfrm>
        <a:off x="982394" y="1777391"/>
        <a:ext cx="1682096" cy="984748"/>
      </dsp:txXfrm>
    </dsp:sp>
    <dsp:sp modelId="{F866328A-DDF3-E443-B114-6737080691C5}">
      <dsp:nvSpPr>
        <dsp:cNvPr id="0" name=""/>
        <dsp:cNvSpPr/>
      </dsp:nvSpPr>
      <dsp:spPr>
        <a:xfrm rot="5400000">
          <a:off x="1638644" y="2914812"/>
          <a:ext cx="369594" cy="4323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solidFill>
              <a:schemeClr val="tx1"/>
            </a:solidFill>
            <a:latin typeface="IBM Plex Mono" panose="020B0509050203000203" pitchFamily="49" charset="77"/>
          </a:endParaRPr>
        </a:p>
      </dsp:txBody>
      <dsp:txXfrm rot="-5400000">
        <a:off x="1693735" y="2946192"/>
        <a:ext cx="259413" cy="258716"/>
      </dsp:txXfrm>
    </dsp:sp>
    <dsp:sp modelId="{81DC2119-BBD2-C949-AD3C-328D4A44E55E}">
      <dsp:nvSpPr>
        <dsp:cNvPr id="0" name=""/>
        <dsp:cNvSpPr/>
      </dsp:nvSpPr>
      <dsp:spPr>
        <a:xfrm>
          <a:off x="951757" y="3490124"/>
          <a:ext cx="1743370" cy="1046022"/>
        </a:xfrm>
        <a:prstGeom prst="roundRect">
          <a:avLst>
            <a:gd name="adj" fmla="val 10000"/>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177800">
            <a:lnSpc>
              <a:spcPct val="90000"/>
            </a:lnSpc>
            <a:spcBef>
              <a:spcPct val="0"/>
            </a:spcBef>
            <a:spcAft>
              <a:spcPct val="35000"/>
            </a:spcAft>
            <a:buNone/>
          </a:pPr>
          <a:r>
            <a:rPr lang="en-US" sz="400" kern="1200" err="1">
              <a:solidFill>
                <a:schemeClr val="tx1"/>
              </a:solidFill>
              <a:latin typeface="IBM Plex Mono" panose="020B0509050203000203" pitchFamily="49" charset="77"/>
            </a:rPr>
            <a:t>Mantenimiento</a:t>
          </a:r>
          <a:endParaRPr lang="en-US" sz="400" kern="1200">
            <a:solidFill>
              <a:schemeClr val="tx1"/>
            </a:solidFill>
            <a:latin typeface="IBM Plex Mono" panose="020B0509050203000203" pitchFamily="49" charset="77"/>
          </a:endParaRPr>
        </a:p>
        <a:p>
          <a:pPr marL="57150" lvl="1" indent="-57150" algn="l" defTabSz="177800">
            <a:lnSpc>
              <a:spcPct val="90000"/>
            </a:lnSpc>
            <a:spcBef>
              <a:spcPct val="0"/>
            </a:spcBef>
            <a:spcAft>
              <a:spcPct val="15000"/>
            </a:spcAft>
            <a:buChar char="•"/>
          </a:pPr>
          <a:r>
            <a:rPr lang="en-US" sz="400" kern="1200" err="1">
              <a:solidFill>
                <a:schemeClr val="tx1"/>
              </a:solidFill>
              <a:latin typeface="IBM Plex Mono" panose="020B0509050203000203" pitchFamily="49" charset="77"/>
            </a:rPr>
            <a:t>Cadencia</a:t>
          </a:r>
          <a:r>
            <a:rPr lang="en-US" sz="400" kern="1200">
              <a:solidFill>
                <a:schemeClr val="tx1"/>
              </a:solidFill>
              <a:latin typeface="IBM Plex Mono" panose="020B0509050203000203" pitchFamily="49" charset="77"/>
            </a:rPr>
            <a:t>, </a:t>
          </a:r>
          <a:r>
            <a:rPr lang="en-US" sz="400" kern="1200" err="1">
              <a:solidFill>
                <a:schemeClr val="tx1"/>
              </a:solidFill>
              <a:latin typeface="IBM Plex Mono" panose="020B0509050203000203" pitchFamily="49" charset="77"/>
            </a:rPr>
            <a:t>priorización</a:t>
          </a:r>
          <a:r>
            <a:rPr lang="en-US" sz="400" kern="1200">
              <a:solidFill>
                <a:schemeClr val="tx1"/>
              </a:solidFill>
              <a:latin typeface="IBM Plex Mono" panose="020B0509050203000203" pitchFamily="49" charset="77"/>
            </a:rPr>
            <a:t>.</a:t>
          </a:r>
        </a:p>
      </dsp:txBody>
      <dsp:txXfrm>
        <a:off x="982394" y="3520761"/>
        <a:ext cx="1682096" cy="9847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378D0-6ED8-49D3-9A67-23A5706E3B93}" type="datetimeFigureOut">
              <a:t>9/18/2024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F2324-D60D-47FF-945B-C9F43A44A8D0}" type="slidenum">
              <a:t>‹#›</a:t>
            </a:fld>
            <a:endParaRPr lang="es-ES"/>
          </a:p>
        </p:txBody>
      </p:sp>
    </p:spTree>
    <p:extLst>
      <p:ext uri="{BB962C8B-B14F-4D97-AF65-F5344CB8AC3E}">
        <p14:creationId xmlns:p14="http://schemas.microsoft.com/office/powerpoint/2010/main" val="70036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41C394-DB31-434B-8C05-806C1D62C02E}"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280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223</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3128014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224</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76159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228</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3014927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229</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2390316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230</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2133685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231</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940959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235</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4250264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236</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2134697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237</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3109711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CRODA REBRANDING CFDI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Soporte L1 es definer </a:t>
            </a:r>
            <a:r>
              <a:rPr lang="en-US" sz="120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actividades</a:t>
            </a:r>
            <a:r>
              <a:rPr lang="en-U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de L1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(¿se </a:t>
            </a:r>
            <a:r>
              <a:rPr lang="en-US" sz="120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puede</a:t>
            </a:r>
            <a:r>
              <a:rPr lang="en-U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a:t>
            </a:r>
            <a:r>
              <a:rPr lang="en-US" sz="120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crear</a:t>
            </a:r>
            <a:r>
              <a:rPr lang="en-U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un </a:t>
            </a:r>
            <a:r>
              <a:rPr lang="en-US" sz="120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usuario</a:t>
            </a:r>
            <a:r>
              <a:rPr lang="en-U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de solo L1?)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Customers</a:t>
            </a:r>
            <a:br>
              <a:rPr lang="en-U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br>
            <a:r>
              <a:rPr lang="es-E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-Entregables y </a:t>
            </a:r>
            <a:r>
              <a:rPr lang="es-ES" sz="120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responsible</a:t>
            </a:r>
            <a:r>
              <a:rPr lang="es-E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de Elena ¿Luis Alberto Guerra Gómez?</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-Alejandro Almaguer? (TL </a:t>
            </a:r>
            <a:r>
              <a:rPr lang="es-ES" sz="120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ExIBM</a:t>
            </a:r>
            <a:r>
              <a:rPr lang="es-E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-Luis Castro!?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DH </a:t>
            </a:r>
            <a:r>
              <a:rPr lang="en-US" sz="1200" b="1" i="1"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oportunities</a:t>
            </a:r>
            <a:endParaRPr lang="en-US" sz="1200" b="1" i="1"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AFP a PDF´, </a:t>
            </a:r>
            <a:r>
              <a:rPr lang="en-US" sz="1200" b="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miércoles</a:t>
            </a:r>
            <a:endPar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OCR a </a:t>
            </a:r>
            <a:r>
              <a:rPr lang="en-US" sz="1200" b="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negocios</a:t>
            </a:r>
            <a:r>
              <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KOFAX, </a:t>
            </a:r>
            <a:r>
              <a:rPr lang="en-US" sz="1200" b="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viernes</a:t>
            </a:r>
            <a:endPar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ID, CURP, </a:t>
            </a:r>
            <a:r>
              <a:rPr lang="en-US" sz="1200" b="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Comprobante</a:t>
            </a:r>
            <a:r>
              <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de </a:t>
            </a:r>
            <a:r>
              <a:rPr lang="en-US" sz="1200" b="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domicilio</a:t>
            </a:r>
            <a:r>
              <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Migración</a:t>
            </a:r>
            <a:r>
              <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de </a:t>
            </a:r>
            <a:r>
              <a:rPr lang="en-US" sz="1200" b="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documentación</a:t>
            </a:r>
            <a:r>
              <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de </a:t>
            </a:r>
            <a:r>
              <a:rPr lang="en-US" sz="1200" b="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clientes</a:t>
            </a:r>
            <a:r>
              <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a:t>
            </a:r>
            <a:r>
              <a:rPr lang="en-US" sz="1200" b="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segregados</a:t>
            </a:r>
            <a:r>
              <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 LD1, </a:t>
            </a:r>
            <a:r>
              <a:rPr lang="en-US" sz="1200" b="0" i="0" kern="1200" err="1">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rPr>
              <a:t>jueves</a:t>
            </a:r>
            <a:endPar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41C394-DB31-434B-8C05-806C1D62C02E}"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3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211</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55307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212</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67286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213</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1613800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214</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1133467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215</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477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220</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262557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221</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369832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222</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2848463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18/09/2024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8819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18/09/2024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541863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18/09/2024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215096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18/09/2024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39817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18/09/2024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23397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18/09/2024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979029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18/09/2024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75239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18/09/2024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3065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18/09/2024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682375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18/09/2024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1360449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18/09/2024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a:t>
            </a:fld>
            <a:endParaRPr lang="es-ES"/>
          </a:p>
        </p:txBody>
      </p:sp>
    </p:spTree>
    <p:extLst>
      <p:ext uri="{BB962C8B-B14F-4D97-AF65-F5344CB8AC3E}">
        <p14:creationId xmlns:p14="http://schemas.microsoft.com/office/powerpoint/2010/main" val="38360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771E8B-6CA5-40B2-8038-0E112F3DAC1C}" type="datetimeFigureOut">
              <a:rPr lang="es-ES" smtClean="0"/>
              <a:t>18/09/2024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6.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0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6.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7.png"/><Relationship Id="rId7" Type="http://schemas.openxmlformats.org/officeDocument/2006/relationships/image" Target="../media/image8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12.svg"/></Relationships>
</file>

<file path=ppt/slides/_rels/slide1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 Id="rId9" Type="http://schemas.openxmlformats.org/officeDocument/2006/relationships/image" Target="../media/image12.svg"/></Relationships>
</file>

<file path=ppt/slides/_rels/slide1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8.png"/><Relationship Id="rId7"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 Id="rId9" Type="http://schemas.openxmlformats.org/officeDocument/2006/relationships/image" Target="../media/image12.svg"/></Relationships>
</file>

<file path=ppt/slides/_rels/slide1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8.png"/><Relationship Id="rId7"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 Id="rId9" Type="http://schemas.openxmlformats.org/officeDocument/2006/relationships/image" Target="../media/image12.svg"/></Relationships>
</file>

<file path=ppt/slides/_rels/slide1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8.png"/><Relationship Id="rId7"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 Id="rId9" Type="http://schemas.openxmlformats.org/officeDocument/2006/relationships/image" Target="../media/image12.svg"/></Relationships>
</file>

<file path=ppt/slides/_rels/slide1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8.png"/><Relationship Id="rId7" Type="http://schemas.openxmlformats.org/officeDocument/2006/relationships/image" Target="../media/image8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 Id="rId9" Type="http://schemas.openxmlformats.org/officeDocument/2006/relationships/image" Target="../media/image12.svg"/></Relationships>
</file>

<file path=ppt/slides/_rels/slide127.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9.png"/><Relationship Id="rId7"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10.svg"/><Relationship Id="rId9" Type="http://schemas.openxmlformats.org/officeDocument/2006/relationships/image" Target="../media/image87.png"/></Relationships>
</file>

<file path=ppt/slides/_rels/slide1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8.png"/><Relationship Id="rId7"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 Id="rId9" Type="http://schemas.openxmlformats.org/officeDocument/2006/relationships/image" Target="../media/image12.svg"/></Relationships>
</file>

<file path=ppt/slides/_rels/slide1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8.png"/><Relationship Id="rId7"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6.jpeg"/></Relationships>
</file>

<file path=ppt/slides/_rels/slide1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6.jpeg"/></Relationships>
</file>

<file path=ppt/slides/_rels/slide1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6.jpeg"/></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6.jpeg"/></Relationships>
</file>

<file path=ppt/slides/_rels/slide1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6.jpeg"/></Relationships>
</file>

<file path=ppt/slides/_rels/slide1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6.jpeg"/></Relationships>
</file>

<file path=ppt/slides/_rels/slide1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6.jpeg"/></Relationships>
</file>

<file path=ppt/slides/_rels/slide1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56.jpeg"/></Relationships>
</file>

<file path=ppt/slides/_rels/slide15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9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2.png"/></Relationships>
</file>

<file path=ppt/slides/_rels/slide162.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4.png"/></Relationships>
</file>

<file path=ppt/slides/_rels/slide1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6.png"/></Relationships>
</file>

<file path=ppt/slides/_rels/slide164.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8.gif"/></Relationships>
</file>

<file path=ppt/slides/_rels/slide1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00.png"/></Relationships>
</file>

<file path=ppt/slides/_rels/slide16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8.sv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1.xml"/><Relationship Id="rId14" Type="http://schemas.microsoft.com/office/2007/relationships/diagramDrawing" Target="../diagrams/drawing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72.jpe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72.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9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3.png"/></Relationships>
</file>

<file path=ppt/slides/_rels/slide2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5.png"/></Relationships>
</file>

<file path=ppt/slides/_rels/slide20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15.png"/></Relationships>
</file>

<file path=ppt/slides/_rels/slide2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2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72.jpeg"/></Relationships>
</file>

<file path=ppt/slides/_rels/slide20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72.jpeg"/></Relationships>
</file>

<file path=ppt/slides/_rels/slide23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4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22.svg"/></Relationships>
</file>

<file path=ppt/slides/_rels/slide24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1.png"/><Relationship Id="rId7" Type="http://schemas.openxmlformats.org/officeDocument/2006/relationships/image" Target="../media/image1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22.svg"/></Relationships>
</file>

<file path=ppt/slides/_rels/slide24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1.png"/><Relationship Id="rId7" Type="http://schemas.openxmlformats.org/officeDocument/2006/relationships/image" Target="../media/image12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22.svg"/></Relationships>
</file>

<file path=ppt/slides/_rels/slide2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2.jpe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22.svg"/></Relationships>
</file>

<file path=ppt/slides/_rels/slide2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22.svg"/></Relationships>
</file>

<file path=ppt/slides/_rels/slide2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22.svg"/></Relationships>
</file>

<file path=ppt/slides/_rels/slide2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22.svg"/></Relationships>
</file>

<file path=ppt/slides/_rels/slide2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22.svg"/></Relationships>
</file>

<file path=ppt/slides/_rels/slide2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22.svg"/></Relationships>
</file>

<file path=ppt/slides/_rels/slide2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22.svg"/></Relationships>
</file>

<file path=ppt/slides/_rels/slide2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22.sv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22.svg"/></Relationships>
</file>

<file path=ppt/slides/_rels/slide2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22.svg"/></Relationships>
</file>

<file path=ppt/slides/_rels/slide2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2.jpeg"/></Relationships>
</file>

<file path=ppt/slides/_rels/slide26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svg"/><Relationship Id="rId2" Type="http://schemas.openxmlformats.org/officeDocument/2006/relationships/hyperlink" Target="https://forms.gle/LmjtYDCfLyigYh1i7" TargetMode="Externa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38.jpeg"/><Relationship Id="rId4" Type="http://schemas.openxmlformats.org/officeDocument/2006/relationships/image" Target="../media/image55.png"/></Relationships>
</file>

<file path=ppt/slides/_rels/slide26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2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mailto:sandokan.lima@ibm.com" TargetMode="External"/><Relationship Id="rId4" Type="http://schemas.openxmlformats.org/officeDocument/2006/relationships/hyperlink" Target="mailto:manuel.ruizh@ibm.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0.sv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10.sv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10.sv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10.sv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10.sv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0.sv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10.sv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0.sv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10.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0.svg"/></Relationships>
</file>

<file path=ppt/slides/_rels/slide5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9.png"/><Relationship Id="rId7" Type="http://schemas.openxmlformats.org/officeDocument/2006/relationships/diagramQuickStyle" Target="../diagrams/quickStyle3.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0.svg"/><Relationship Id="rId9" Type="http://schemas.microsoft.com/office/2007/relationships/diagramDrawing" Target="../diagrams/drawing3.xml"/></Relationships>
</file>

<file path=ppt/slides/_rels/slide5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9.png"/><Relationship Id="rId7" Type="http://schemas.openxmlformats.org/officeDocument/2006/relationships/diagramQuickStyle" Target="../diagrams/quickStyle4.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0.svg"/><Relationship Id="rId9" Type="http://schemas.microsoft.com/office/2007/relationships/diagramDrawing" Target="../diagrams/drawing4.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10.svg"/></Relationships>
</file>

<file path=ppt/slides/_rels/slide5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9.png"/><Relationship Id="rId7" Type="http://schemas.openxmlformats.org/officeDocument/2006/relationships/diagramQuickStyle" Target="../diagrams/quickStyle5.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0.svg"/><Relationship Id="rId9" Type="http://schemas.microsoft.com/office/2007/relationships/diagramDrawing" Target="../diagrams/drawing5.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10.sv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2.svg"/><Relationship Id="rId9" Type="http://schemas.openxmlformats.org/officeDocument/2006/relationships/image" Target="../media/image16.sv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10.sv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10.sv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10.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10.svg"/></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10.svg"/></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10.svg"/></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jpeg"/><Relationship Id="rId4" Type="http://schemas.openxmlformats.org/officeDocument/2006/relationships/image" Target="../media/image2.png"/><Relationship Id="rId9" Type="http://schemas.openxmlformats.org/officeDocument/2006/relationships/image" Target="../media/image22.sv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10.svg"/></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10.svg"/></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10.sv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10.svg"/></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10.svg"/></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10.svg"/></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10.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72.jpeg"/></Relationships>
</file>

<file path=ppt/slides/_rels/slide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people working on a rocket&#10;&#10;Description automatically generated">
            <a:extLst>
              <a:ext uri="{FF2B5EF4-FFF2-40B4-BE49-F238E27FC236}">
                <a16:creationId xmlns:a16="http://schemas.microsoft.com/office/drawing/2014/main" id="{95A24812-0C83-8DE3-B455-54417006151F}"/>
              </a:ext>
            </a:extLst>
          </p:cNvPr>
          <p:cNvPicPr>
            <a:picLocks noChangeAspect="1"/>
          </p:cNvPicPr>
          <p:nvPr/>
        </p:nvPicPr>
        <p:blipFill rotWithShape="1">
          <a:blip r:embed="rId3"/>
          <a:srcRect l="13111" r="12406" b="-2"/>
          <a:stretch/>
        </p:blipFill>
        <p:spPr>
          <a:xfrm>
            <a:off x="5844209" y="0"/>
            <a:ext cx="6100132" cy="5896883"/>
          </a:xfrm>
          <a:prstGeom prst="rect">
            <a:avLst/>
          </a:prstGeom>
        </p:spPr>
      </p:pic>
      <p:sp>
        <p:nvSpPr>
          <p:cNvPr id="4" name="TextBox 3">
            <a:extLst>
              <a:ext uri="{FF2B5EF4-FFF2-40B4-BE49-F238E27FC236}">
                <a16:creationId xmlns:a16="http://schemas.microsoft.com/office/drawing/2014/main" id="{A3386CFD-D845-62C0-06DF-683C8D9699A6}"/>
              </a:ext>
            </a:extLst>
          </p:cNvPr>
          <p:cNvSpPr txBox="1"/>
          <p:nvPr/>
        </p:nvSpPr>
        <p:spPr>
          <a:xfrm>
            <a:off x="643467" y="795509"/>
            <a:ext cx="4092525" cy="2798604"/>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lnSpcReduction="10000"/>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defTabSz="1219170">
              <a:lnSpc>
                <a:spcPct val="90000"/>
              </a:lnSpc>
              <a:spcBef>
                <a:spcPct val="0"/>
              </a:spcBef>
              <a:spcAft>
                <a:spcPts val="800"/>
              </a:spcAft>
            </a:pPr>
            <a:r>
              <a:rPr lang="en-US" sz="2400" dirty="0">
                <a:solidFill>
                  <a:srgbClr val="FFFFFF"/>
                </a:solidFill>
                <a:latin typeface="IBM Plex Mono" panose="020B0509050203000203" pitchFamily="49" charset="77"/>
                <a:ea typeface="+mj-ea"/>
                <a:cs typeface="+mj-cs"/>
              </a:rPr>
              <a:t>ACADEMIA DE</a:t>
            </a:r>
          </a:p>
          <a:p>
            <a:pPr algn="ctr" defTabSz="1219170">
              <a:lnSpc>
                <a:spcPct val="90000"/>
              </a:lnSpc>
              <a:spcBef>
                <a:spcPct val="0"/>
              </a:spcBef>
              <a:spcAft>
                <a:spcPts val="800"/>
              </a:spcAft>
            </a:pPr>
            <a:r>
              <a:rPr lang="en-US" sz="5333" dirty="0">
                <a:solidFill>
                  <a:srgbClr val="FFC000"/>
                </a:solidFill>
                <a:latin typeface="IBM Plex Mono" panose="020B0509050203000203" pitchFamily="49" charset="77"/>
                <a:ea typeface="+mj-ea"/>
                <a:cs typeface="+mj-cs"/>
              </a:rPr>
              <a:t>AGILE</a:t>
            </a:r>
          </a:p>
          <a:p>
            <a:pPr algn="ctr" defTabSz="1219170">
              <a:lnSpc>
                <a:spcPct val="90000"/>
              </a:lnSpc>
              <a:spcBef>
                <a:spcPct val="0"/>
              </a:spcBef>
              <a:spcAft>
                <a:spcPts val="800"/>
              </a:spcAft>
            </a:pPr>
            <a:r>
              <a:rPr lang="en-US" sz="5333" dirty="0">
                <a:solidFill>
                  <a:srgbClr val="FFC000"/>
                </a:solidFill>
                <a:latin typeface="IBM Plex Mono" panose="020B0509050203000203" pitchFamily="49" charset="77"/>
                <a:ea typeface="+mj-ea"/>
                <a:cs typeface="+mj-cs"/>
              </a:rPr>
              <a:t>BUSINESS ANALYSIS</a:t>
            </a:r>
          </a:p>
        </p:txBody>
      </p:sp>
      <p:pic>
        <p:nvPicPr>
          <p:cNvPr id="33" name="Imagen 32">
            <a:extLst>
              <a:ext uri="{FF2B5EF4-FFF2-40B4-BE49-F238E27FC236}">
                <a16:creationId xmlns:a16="http://schemas.microsoft.com/office/drawing/2014/main" id="{AF566CBC-D57E-B1A6-AF6C-6F14E4DEE63A}"/>
              </a:ext>
            </a:extLst>
          </p:cNvPr>
          <p:cNvPicPr>
            <a:picLocks noChangeAspect="1"/>
          </p:cNvPicPr>
          <p:nvPr/>
        </p:nvPicPr>
        <p:blipFill>
          <a:blip r:embed="rId4"/>
          <a:stretch>
            <a:fillRect/>
          </a:stretch>
        </p:blipFill>
        <p:spPr>
          <a:xfrm>
            <a:off x="11134737" y="6375815"/>
            <a:ext cx="910537" cy="365125"/>
          </a:xfrm>
          <a:prstGeom prst="rect">
            <a:avLst/>
          </a:prstGeom>
        </p:spPr>
      </p:pic>
    </p:spTree>
    <p:extLst>
      <p:ext uri="{BB962C8B-B14F-4D97-AF65-F5344CB8AC3E}">
        <p14:creationId xmlns:p14="http://schemas.microsoft.com/office/powerpoint/2010/main" val="4191205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Para ti, ¿Qué es un Business Analyst y cuál es su función principal dentro de un equipo u organización?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17" descr="Badge 1 with solid fill">
            <a:extLst>
              <a:ext uri="{FF2B5EF4-FFF2-40B4-BE49-F238E27FC236}">
                <a16:creationId xmlns:a16="http://schemas.microsoft.com/office/drawing/2014/main" id="{B49993FC-2A91-38E8-7C9B-68542A76AB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214" y="87622"/>
            <a:ext cx="717396" cy="735981"/>
          </a:xfrm>
          <a:prstGeom prst="rect">
            <a:avLst/>
          </a:prstGeom>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spTree>
    <p:extLst>
      <p:ext uri="{BB962C8B-B14F-4D97-AF65-F5344CB8AC3E}">
        <p14:creationId xmlns:p14="http://schemas.microsoft.com/office/powerpoint/2010/main" val="12209289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El Business Analyst y los Requerimientos de Negocio</a:t>
            </a:r>
          </a:p>
        </p:txBody>
      </p:sp>
    </p:spTree>
    <p:extLst>
      <p:ext uri="{BB962C8B-B14F-4D97-AF65-F5344CB8AC3E}">
        <p14:creationId xmlns:p14="http://schemas.microsoft.com/office/powerpoint/2010/main" val="29989767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92886" y="488260"/>
            <a:ext cx="12006217"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El Business Analyst y </a:t>
            </a:r>
            <a:r>
              <a:rPr lang="en-US" sz="2133" err="1">
                <a:solidFill>
                  <a:srgbClr val="0070C0"/>
                </a:solidFill>
                <a:latin typeface="IBM Plex Mono" panose="020B0509050203000203" pitchFamily="49" charset="77"/>
                <a:cs typeface="Calibri"/>
              </a:rPr>
              <a:t>los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Requerimientos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Negocio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970317"/>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400" b="0" i="0">
                <a:solidFill>
                  <a:schemeClr val="tx1"/>
                </a:solidFill>
                <a:effectLst/>
                <a:latin typeface="IBM Plex Mono" panose="020B0509050203000203" pitchFamily="49" charset="77"/>
              </a:rPr>
              <a:t>Los analistas de negocios son los responsables de recopilar, analizar y documentar los requerimientos de negocio. Para ello, los analistas de negocios suelen realizar las siguientes actividades:</a:t>
            </a:r>
          </a:p>
          <a:p>
            <a:pPr algn="just"/>
            <a:endParaRPr lang="es-MX" sz="1400"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400" b="0" i="0">
                <a:solidFill>
                  <a:srgbClr val="0070C0"/>
                </a:solidFill>
                <a:effectLst/>
                <a:latin typeface="IBM Plex Mono" panose="020B0509050203000203" pitchFamily="49" charset="77"/>
              </a:rPr>
              <a:t>Entrevistar a las partes interesadas: </a:t>
            </a:r>
            <a:r>
              <a:rPr lang="es-MX" sz="1400" b="0" i="0">
                <a:solidFill>
                  <a:schemeClr val="tx1"/>
                </a:solidFill>
                <a:effectLst/>
                <a:latin typeface="IBM Plex Mono" panose="020B0509050203000203" pitchFamily="49" charset="77"/>
              </a:rPr>
              <a:t>Los analistas de negocios entrevistan a las partes interesadas para comprender sus necesidades y expectativas.</a:t>
            </a:r>
          </a:p>
          <a:p>
            <a:pPr algn="just"/>
            <a:endParaRPr lang="es-MX" sz="1400"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400" b="0" i="0">
                <a:solidFill>
                  <a:srgbClr val="0070C0"/>
                </a:solidFill>
                <a:effectLst/>
                <a:latin typeface="IBM Plex Mono" panose="020B0509050203000203" pitchFamily="49" charset="77"/>
              </a:rPr>
              <a:t>Reunir documentación: </a:t>
            </a:r>
            <a:r>
              <a:rPr lang="es-MX" sz="1400" b="0" i="0">
                <a:solidFill>
                  <a:schemeClr val="tx1"/>
                </a:solidFill>
                <a:effectLst/>
                <a:latin typeface="IBM Plex Mono" panose="020B0509050203000203" pitchFamily="49" charset="77"/>
              </a:rPr>
              <a:t>Los analistas de negocios recopilan documentación existente sobre la organización, como planes de negocio, procesos de negocio y sistemas actuales.</a:t>
            </a:r>
          </a:p>
          <a:p>
            <a:pPr algn="just"/>
            <a:endParaRPr lang="es-MX" sz="1400"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400" b="0" i="0">
                <a:solidFill>
                  <a:srgbClr val="0070C0"/>
                </a:solidFill>
                <a:effectLst/>
                <a:latin typeface="IBM Plex Mono" panose="020B0509050203000203" pitchFamily="49" charset="77"/>
              </a:rPr>
              <a:t>Realizar análisis de datos: </a:t>
            </a:r>
            <a:r>
              <a:rPr lang="es-MX" sz="1400" b="0" i="0">
                <a:solidFill>
                  <a:schemeClr val="tx1"/>
                </a:solidFill>
                <a:effectLst/>
                <a:latin typeface="IBM Plex Mono" panose="020B0509050203000203" pitchFamily="49" charset="77"/>
              </a:rPr>
              <a:t>Los analistas de negocios pueden realizar análisis de datos para identificar oportunidades de mejora.</a:t>
            </a:r>
          </a:p>
          <a:p>
            <a:pPr algn="just"/>
            <a:endParaRPr lang="es-MX" sz="1400"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400" b="0" i="0">
                <a:solidFill>
                  <a:srgbClr val="0070C0"/>
                </a:solidFill>
                <a:effectLst/>
                <a:latin typeface="IBM Plex Mono" panose="020B0509050203000203" pitchFamily="49" charset="77"/>
              </a:rPr>
              <a:t>Diseñar modelos: </a:t>
            </a:r>
            <a:r>
              <a:rPr lang="es-MX" sz="1400" b="0" i="0">
                <a:solidFill>
                  <a:schemeClr val="tx1"/>
                </a:solidFill>
                <a:effectLst/>
                <a:latin typeface="IBM Plex Mono" panose="020B0509050203000203" pitchFamily="49" charset="77"/>
              </a:rPr>
              <a:t>Los analistas de negocios pueden diseñar modelos, como modelos de procesos de negocio, para ayudar a comprender las necesidades de la organización.</a:t>
            </a:r>
          </a:p>
          <a:p>
            <a:pPr algn="just"/>
            <a:endParaRPr lang="es-MX" sz="1400" b="0" i="0">
              <a:solidFill>
                <a:schemeClr val="tx1"/>
              </a:solidFill>
              <a:effectLst/>
              <a:latin typeface="IBM Plex Mono" panose="020B0509050203000203" pitchFamily="49" charset="77"/>
            </a:endParaRPr>
          </a:p>
          <a:p>
            <a:pPr algn="just"/>
            <a:r>
              <a:rPr lang="es-MX" sz="1400" b="0" i="0">
                <a:solidFill>
                  <a:schemeClr val="tx1"/>
                </a:solidFill>
                <a:effectLst/>
                <a:latin typeface="IBM Plex Mono" panose="020B0509050203000203" pitchFamily="49" charset="77"/>
              </a:rPr>
              <a:t>Una vez que los requerimientos de negocio han sido recopilados, analizados y documentados, se deben validar con las partes interesadas para asegurarse de que son correctos y completos.</a:t>
            </a:r>
          </a:p>
          <a:p>
            <a:pPr algn="just"/>
            <a:endParaRPr lang="es-MX" sz="1200"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2" descr="Badge 3 with solid fill">
            <a:extLst>
              <a:ext uri="{FF2B5EF4-FFF2-40B4-BE49-F238E27FC236}">
                <a16:creationId xmlns:a16="http://schemas.microsoft.com/office/drawing/2014/main" id="{C47EB714-8239-868A-2833-67BF279B94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3285351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#5</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400" b="0" i="0">
                <a:solidFill>
                  <a:schemeClr val="tx1"/>
                </a:solidFill>
                <a:effectLst/>
                <a:latin typeface="IBM Plex Mono" panose="020B0509050203000203" pitchFamily="49" charset="77"/>
              </a:rPr>
              <a:t>Escribir 10 Requerimientos de Negocio de acuerdo con los objetivos SMART. </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resentación del Curso">
            <a:extLst>
              <a:ext uri="{FF2B5EF4-FFF2-40B4-BE49-F238E27FC236}">
                <a16:creationId xmlns:a16="http://schemas.microsoft.com/office/drawing/2014/main" id="{76AA54C9-D2EC-3D01-7913-F217972D56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4" name="Graphic 12" descr="Badge 3 with solid fill">
            <a:extLst>
              <a:ext uri="{FF2B5EF4-FFF2-40B4-BE49-F238E27FC236}">
                <a16:creationId xmlns:a16="http://schemas.microsoft.com/office/drawing/2014/main" id="{7957FCA3-3563-0EEB-0EE1-1F4CB853F6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7707537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Procesos de Negocio</a:t>
            </a:r>
          </a:p>
        </p:txBody>
      </p:sp>
    </p:spTree>
    <p:extLst>
      <p:ext uri="{BB962C8B-B14F-4D97-AF65-F5344CB8AC3E}">
        <p14:creationId xmlns:p14="http://schemas.microsoft.com/office/powerpoint/2010/main" val="14403826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Procesos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Negocio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63716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Un proceso de negocio es una serie de actividades interrelacionadas que se realizan para lograr un objetivo específico. Los procesos de negocio pueden ser simples o complejos, y pueden implicar a una o más personas o departamentos.</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procesos de negocio son importantes para las organizaciones porque permiten que las actividades se realicen de manera eficiente y eficaz. Los procesos de negocio bien diseñados pueden ayudar a las organizaciones a mejorar su productividad, reducir sus costes y mejorar la satisfacción de sus clientes.</a:t>
            </a:r>
          </a:p>
          <a:p>
            <a:pPr algn="just"/>
            <a:endParaRPr lang="es-MX" sz="1333">
              <a:solidFill>
                <a:schemeClr val="tx1"/>
              </a:solidFill>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El análisis de procesos de negocio se ocupa de la identificación, el análisis y la mejora de los procesos de negocio. El análisis de procesos de negocio puede ayudar a las organizaciones a mejorar su rendimiento y eficiencia.</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Aquí hay algunos ejemplos de procesos de negocio:</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proceso de venta de un producto o servicio.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proceso de fabricación de un producto.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proceso de atención al cliente.</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proceso de gestión de inventario.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proceso de gestión de recursos humanos.</a:t>
            </a:r>
          </a:p>
          <a:p>
            <a:pPr algn="just"/>
            <a:endParaRPr lang="es-MX" sz="1333">
              <a:solidFill>
                <a:schemeClr val="tx1"/>
              </a:solidFill>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procesos de negocio se pueden representar mediante diferentes tipos de diagramas, como diagramas de flujo, diagramas de procesos y diagramas de actividades.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2" descr="Badge 3 with solid fill">
            <a:extLst>
              <a:ext uri="{FF2B5EF4-FFF2-40B4-BE49-F238E27FC236}">
                <a16:creationId xmlns:a16="http://schemas.microsoft.com/office/drawing/2014/main" id="{58E3B6B7-4988-ED57-04B9-08A6CFB07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2190132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Proceso As Is vs Proceso To Be</a:t>
            </a:r>
          </a:p>
        </p:txBody>
      </p:sp>
    </p:spTree>
    <p:extLst>
      <p:ext uri="{BB962C8B-B14F-4D97-AF65-F5344CB8AC3E}">
        <p14:creationId xmlns:p14="http://schemas.microsoft.com/office/powerpoint/2010/main" val="36907598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Proceso</a:t>
            </a:r>
            <a:r>
              <a:rPr lang="en-US" sz="2133">
                <a:solidFill>
                  <a:srgbClr val="0070C0"/>
                </a:solidFill>
                <a:latin typeface="IBM Plex Mono" panose="020B0509050203000203" pitchFamily="49" charset="77"/>
                <a:cs typeface="Calibri"/>
              </a:rPr>
              <a:t> As Is vs </a:t>
            </a:r>
            <a:r>
              <a:rPr lang="en-US" sz="2133" err="1">
                <a:solidFill>
                  <a:srgbClr val="0070C0"/>
                </a:solidFill>
                <a:latin typeface="IBM Plex Mono" panose="020B0509050203000203" pitchFamily="49" charset="77"/>
                <a:cs typeface="Calibri"/>
              </a:rPr>
              <a:t>Proceso</a:t>
            </a:r>
            <a:r>
              <a:rPr lang="en-US" sz="2133">
                <a:solidFill>
                  <a:srgbClr val="0070C0"/>
                </a:solidFill>
                <a:latin typeface="IBM Plex Mono" panose="020B0509050203000203" pitchFamily="49" charset="77"/>
                <a:cs typeface="Calibri"/>
              </a:rPr>
              <a:t> To Be</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2790508"/>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b="0" i="0">
                <a:solidFill>
                  <a:schemeClr val="tx1"/>
                </a:solidFill>
                <a:effectLst/>
                <a:latin typeface="IBM Plex Mono" panose="020B0509050203000203" pitchFamily="49" charset="77"/>
              </a:rPr>
              <a:t>Un proceso As Is es una descripción del proceso de negocio actual. Un proceso As Is se puede crear mediante la observación del proceso real, la entrevista a las personas que participan en el proceso o la revisión de la documentación existente.</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Un proceso To Be es una descripción del proceso de negocio ideal. Un proceso To Be se crea teniendo en cuenta los objetivos de la organización y las mejores prácticas.</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La diferencia entre un proceso As Is y un proceso To Be es que el proceso As Is describe el proceso actual, mientras que el proceso To Be describe el proceso ideal.</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La comparación de un proceso As Is con un proceso To Be puede ayudar a identificar oportunidades de mejora. Por ejemplo, si el proceso As Is es ineficiente o costoso, el proceso To Be puede diseñarse para mejorar la eficiencia o reducir los costes.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2" descr="Badge 3 with solid fill">
            <a:extLst>
              <a:ext uri="{FF2B5EF4-FFF2-40B4-BE49-F238E27FC236}">
                <a16:creationId xmlns:a16="http://schemas.microsoft.com/office/drawing/2014/main" id="{445CE335-2B08-4C5D-6800-9C6A78C449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7500918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Proceso</a:t>
            </a:r>
            <a:r>
              <a:rPr lang="en-US" sz="2133">
                <a:solidFill>
                  <a:srgbClr val="0070C0"/>
                </a:solidFill>
                <a:latin typeface="IBM Plex Mono" panose="020B0509050203000203" pitchFamily="49" charset="77"/>
                <a:cs typeface="Calibri"/>
              </a:rPr>
              <a:t> As Is vs </a:t>
            </a:r>
            <a:r>
              <a:rPr lang="en-US" sz="2133" err="1">
                <a:solidFill>
                  <a:srgbClr val="0070C0"/>
                </a:solidFill>
                <a:latin typeface="IBM Plex Mono" panose="020B0509050203000203" pitchFamily="49" charset="77"/>
                <a:cs typeface="Calibri"/>
              </a:rPr>
              <a:t>Proceso</a:t>
            </a:r>
            <a:r>
              <a:rPr lang="en-US" sz="2133">
                <a:solidFill>
                  <a:srgbClr val="0070C0"/>
                </a:solidFill>
                <a:latin typeface="IBM Plex Mono" panose="020B0509050203000203" pitchFamily="49" charset="77"/>
                <a:cs typeface="Calibri"/>
              </a:rPr>
              <a:t> To Be</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7" y="1213009"/>
            <a:ext cx="5216244" cy="3488135"/>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Proceso As Is</a:t>
            </a:r>
            <a:endParaRPr lang="es-MX" sz="1333" b="0" i="0">
              <a:solidFill>
                <a:schemeClr val="tx1"/>
              </a:solidFill>
              <a:effectLst/>
              <a:latin typeface="IBM Plex Mono" panose="020B0509050203000203" pitchFamily="49" charset="77"/>
            </a:endParaRPr>
          </a:p>
          <a:p>
            <a:pPr algn="just">
              <a:buFont typeface="+mj-lt"/>
              <a:buAutoNum type="arabicPeriod"/>
            </a:pPr>
            <a:endParaRPr lang="es-MX" sz="1200" b="0" i="0">
              <a:solidFill>
                <a:schemeClr val="tx1"/>
              </a:solidFill>
              <a:effectLst/>
              <a:latin typeface="IBM Plex Mono" panose="020B0509050203000203" pitchFamily="49" charset="77"/>
            </a:endParaRPr>
          </a:p>
          <a:p>
            <a:pPr algn="just">
              <a:buFont typeface="+mj-lt"/>
              <a:buAutoNum type="arabicPeriod"/>
            </a:pPr>
            <a:r>
              <a:rPr lang="es-MX" sz="1200" b="0" i="0">
                <a:solidFill>
                  <a:schemeClr val="tx1"/>
                </a:solidFill>
                <a:effectLst/>
                <a:latin typeface="IBM Plex Mono" panose="020B0509050203000203" pitchFamily="49" charset="77"/>
              </a:rPr>
              <a:t>El cliente realiza un pedido en línea o por teléfono.</a:t>
            </a:r>
          </a:p>
          <a:p>
            <a:pPr algn="just">
              <a:buFont typeface="+mj-lt"/>
              <a:buAutoNum type="arabicPeriod"/>
            </a:pPr>
            <a:r>
              <a:rPr lang="es-MX" sz="1200" b="0" i="0">
                <a:solidFill>
                  <a:schemeClr val="tx1"/>
                </a:solidFill>
                <a:effectLst/>
                <a:latin typeface="IBM Plex Mono" panose="020B0509050203000203" pitchFamily="49" charset="77"/>
              </a:rPr>
              <a:t>El pedido se ingresa manualmente en el sistema.</a:t>
            </a:r>
          </a:p>
          <a:p>
            <a:pPr algn="just">
              <a:buFont typeface="+mj-lt"/>
              <a:buAutoNum type="arabicPeriod"/>
            </a:pPr>
            <a:r>
              <a:rPr lang="es-MX" sz="1200" b="0" i="0">
                <a:solidFill>
                  <a:schemeClr val="tx1"/>
                </a:solidFill>
                <a:effectLst/>
                <a:latin typeface="IBM Plex Mono" panose="020B0509050203000203" pitchFamily="49" charset="77"/>
              </a:rPr>
              <a:t>Un representante de servicio al cliente revisa el pedido para verificar su precisión.</a:t>
            </a:r>
          </a:p>
          <a:p>
            <a:pPr algn="just">
              <a:buFont typeface="+mj-lt"/>
              <a:buAutoNum type="arabicPeriod"/>
            </a:pPr>
            <a:r>
              <a:rPr lang="es-MX" sz="1200" b="0" i="0">
                <a:solidFill>
                  <a:schemeClr val="tx1"/>
                </a:solidFill>
                <a:effectLst/>
                <a:latin typeface="IBM Plex Mono" panose="020B0509050203000203" pitchFamily="49" charset="77"/>
              </a:rPr>
              <a:t>Se verifica el inventario para asegurar la disponibilidad de los artículos.</a:t>
            </a:r>
          </a:p>
          <a:p>
            <a:pPr algn="just">
              <a:buFont typeface="+mj-lt"/>
              <a:buAutoNum type="arabicPeriod"/>
            </a:pPr>
            <a:r>
              <a:rPr lang="es-MX" sz="1200" b="0" i="0">
                <a:solidFill>
                  <a:schemeClr val="tx1"/>
                </a:solidFill>
                <a:effectLst/>
                <a:latin typeface="IBM Plex Mono" panose="020B0509050203000203" pitchFamily="49" charset="77"/>
              </a:rPr>
              <a:t>Si los artículos están en stock, se envía el pedido.</a:t>
            </a:r>
          </a:p>
          <a:p>
            <a:pPr algn="just">
              <a:buFont typeface="+mj-lt"/>
              <a:buAutoNum type="arabicPeriod"/>
            </a:pPr>
            <a:r>
              <a:rPr lang="es-MX" sz="1200" b="0" i="0">
                <a:solidFill>
                  <a:schemeClr val="tx1"/>
                </a:solidFill>
                <a:effectLst/>
                <a:latin typeface="IBM Plex Mono" panose="020B0509050203000203" pitchFamily="49" charset="77"/>
              </a:rPr>
              <a:t>Si los artículos no están en stock, se notifica al cliente y se le da la opción de esperar a que se vuelvan a surtir los artículos o cancelar el pedido.</a:t>
            </a:r>
          </a:p>
          <a:p>
            <a:pPr algn="just">
              <a:buFont typeface="+mj-lt"/>
              <a:buAutoNum type="arabicPeriod"/>
            </a:pPr>
            <a:r>
              <a:rPr lang="es-MX" sz="1200" b="0" i="0">
                <a:solidFill>
                  <a:schemeClr val="tx1"/>
                </a:solidFill>
                <a:effectLst/>
                <a:latin typeface="IBM Plex Mono" panose="020B0509050203000203" pitchFamily="49" charset="77"/>
              </a:rPr>
              <a:t>Una vez enviado el pedido, se envía al cliente un número de seguimiento.</a:t>
            </a:r>
          </a:p>
          <a:p>
            <a:pPr algn="just">
              <a:buFont typeface="+mj-lt"/>
              <a:buAutoNum type="arabicPeriod"/>
            </a:pPr>
            <a:r>
              <a:rPr lang="es-MX" sz="1200" b="0" i="0">
                <a:solidFill>
                  <a:schemeClr val="tx1"/>
                </a:solidFill>
                <a:effectLst/>
                <a:latin typeface="IBM Plex Mono" panose="020B0509050203000203" pitchFamily="49" charset="77"/>
              </a:rPr>
              <a:t>El cliente recibe el pedido y puede devolverlo si hay algún problema.</a:t>
            </a:r>
          </a:p>
          <a:p>
            <a:pPr algn="just"/>
            <a:endParaRPr lang="es-MX" sz="1333"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3" name="TextBox 12">
            <a:extLst>
              <a:ext uri="{FF2B5EF4-FFF2-40B4-BE49-F238E27FC236}">
                <a16:creationId xmlns:a16="http://schemas.microsoft.com/office/drawing/2014/main" id="{E9AE40DF-457E-EA80-D359-B7E5F13F3C60}"/>
              </a:ext>
            </a:extLst>
          </p:cNvPr>
          <p:cNvSpPr txBox="1"/>
          <p:nvPr/>
        </p:nvSpPr>
        <p:spPr>
          <a:xfrm>
            <a:off x="6579326" y="1213008"/>
            <a:ext cx="5216244" cy="3467616"/>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Proceso To Be</a:t>
            </a:r>
            <a:endParaRPr lang="es-MX" sz="1333" b="0" i="0">
              <a:solidFill>
                <a:schemeClr val="tx1"/>
              </a:solidFill>
              <a:effectLst/>
              <a:latin typeface="IBM Plex Mono" panose="020B0509050203000203" pitchFamily="49" charset="77"/>
            </a:endParaRPr>
          </a:p>
          <a:p>
            <a:pPr algn="just">
              <a:buFont typeface="+mj-lt"/>
              <a:buAutoNum type="arabicPeriod"/>
            </a:pPr>
            <a:endParaRPr lang="es-MX" sz="1200">
              <a:solidFill>
                <a:schemeClr val="tx1"/>
              </a:solidFill>
              <a:latin typeface="IBM Plex Mono" panose="020B0509050203000203" pitchFamily="49" charset="77"/>
            </a:endParaRPr>
          </a:p>
          <a:p>
            <a:pPr algn="just">
              <a:buFont typeface="+mj-lt"/>
              <a:buAutoNum type="arabicPeriod"/>
            </a:pPr>
            <a:r>
              <a:rPr lang="es-MX" sz="1200" b="0" i="0">
                <a:solidFill>
                  <a:schemeClr val="tx1"/>
                </a:solidFill>
                <a:effectLst/>
                <a:latin typeface="IBM Plex Mono" panose="020B0509050203000203" pitchFamily="49" charset="77"/>
              </a:rPr>
              <a:t>El cliente realiza un pedido en línea o por teléfono.</a:t>
            </a:r>
          </a:p>
          <a:p>
            <a:pPr algn="just">
              <a:buFont typeface="+mj-lt"/>
              <a:buAutoNum type="arabicPeriod"/>
            </a:pPr>
            <a:r>
              <a:rPr lang="es-MX" sz="1200" b="0" i="0">
                <a:solidFill>
                  <a:schemeClr val="tx1"/>
                </a:solidFill>
                <a:effectLst/>
                <a:latin typeface="IBM Plex Mono" panose="020B0509050203000203" pitchFamily="49" charset="77"/>
              </a:rPr>
              <a:t>El pedido se ingresa automáticamente en el sistema.</a:t>
            </a:r>
          </a:p>
          <a:p>
            <a:pPr algn="just">
              <a:buFont typeface="+mj-lt"/>
              <a:buAutoNum type="arabicPeriod"/>
            </a:pPr>
            <a:r>
              <a:rPr lang="es-MX" sz="1200" b="0" i="0">
                <a:solidFill>
                  <a:schemeClr val="tx1"/>
                </a:solidFill>
                <a:effectLst/>
                <a:latin typeface="IBM Plex Mono" panose="020B0509050203000203" pitchFamily="49" charset="77"/>
              </a:rPr>
              <a:t>El sistema verifica el inventario para asegurar la disponibilidad de los artículos.</a:t>
            </a:r>
          </a:p>
          <a:p>
            <a:pPr algn="just">
              <a:buFont typeface="+mj-lt"/>
              <a:buAutoNum type="arabicPeriod"/>
            </a:pPr>
            <a:r>
              <a:rPr lang="es-MX" sz="1200" b="0" i="0">
                <a:solidFill>
                  <a:schemeClr val="tx1"/>
                </a:solidFill>
                <a:effectLst/>
                <a:latin typeface="IBM Plex Mono" panose="020B0509050203000203" pitchFamily="49" charset="77"/>
              </a:rPr>
              <a:t>Si los artículos están en stock, el sistema envía automáticamente un correo electrónico de confirmación del pedido al cliente.</a:t>
            </a:r>
          </a:p>
          <a:p>
            <a:pPr algn="just">
              <a:buFont typeface="+mj-lt"/>
              <a:buAutoNum type="arabicPeriod"/>
            </a:pPr>
            <a:r>
              <a:rPr lang="es-MX" sz="1200" b="0" i="0">
                <a:solidFill>
                  <a:schemeClr val="tx1"/>
                </a:solidFill>
                <a:effectLst/>
                <a:latin typeface="IBM Plex Mono" panose="020B0509050203000203" pitchFamily="49" charset="77"/>
              </a:rPr>
              <a:t>El sistema luego genera automáticamente una etiqueta de envío y la envía al almacén.</a:t>
            </a:r>
          </a:p>
          <a:p>
            <a:pPr algn="just">
              <a:buFont typeface="+mj-lt"/>
              <a:buAutoNum type="arabicPeriod"/>
            </a:pPr>
            <a:r>
              <a:rPr lang="es-MX" sz="1200" b="0" i="0">
                <a:solidFill>
                  <a:schemeClr val="tx1"/>
                </a:solidFill>
                <a:effectLst/>
                <a:latin typeface="IBM Plex Mono" panose="020B0509050203000203" pitchFamily="49" charset="77"/>
              </a:rPr>
              <a:t>El almacén selecciona y empaqueta el pedido.</a:t>
            </a:r>
          </a:p>
          <a:p>
            <a:pPr algn="just">
              <a:buFont typeface="+mj-lt"/>
              <a:buAutoNum type="arabicPeriod"/>
            </a:pPr>
            <a:r>
              <a:rPr lang="es-MX" sz="1200" b="0" i="0">
                <a:solidFill>
                  <a:schemeClr val="tx1"/>
                </a:solidFill>
                <a:effectLst/>
                <a:latin typeface="IBM Plex Mono" panose="020B0509050203000203" pitchFamily="49" charset="77"/>
              </a:rPr>
              <a:t>El almacén envía el pedido y envía un número de seguimiento al cliente.</a:t>
            </a:r>
          </a:p>
          <a:p>
            <a:pPr algn="just">
              <a:buFont typeface="+mj-lt"/>
              <a:buAutoNum type="arabicPeriod"/>
            </a:pPr>
            <a:r>
              <a:rPr lang="es-MX" sz="1200" b="0" i="0">
                <a:solidFill>
                  <a:schemeClr val="tx1"/>
                </a:solidFill>
                <a:effectLst/>
                <a:latin typeface="IBM Plex Mono" panose="020B0509050203000203" pitchFamily="49" charset="77"/>
              </a:rPr>
              <a:t>El cliente recibe el pedido y puede devolverlo si hay algún problema.</a:t>
            </a:r>
          </a:p>
          <a:p>
            <a:pPr algn="just">
              <a:buFont typeface="+mj-lt"/>
              <a:buAutoNum type="arabicPeriod"/>
            </a:pPr>
            <a:endParaRPr lang="es-MX" sz="1200" b="0" i="0">
              <a:solidFill>
                <a:schemeClr val="tx1"/>
              </a:solidFill>
              <a:effectLst/>
              <a:latin typeface="IBM Plex Mono" panose="020B0509050203000203" pitchFamily="49" charset="77"/>
            </a:endParaRPr>
          </a:p>
        </p:txBody>
      </p:sp>
      <p:pic>
        <p:nvPicPr>
          <p:cNvPr id="4" name="Graphic 12" descr="Badge 3 with solid fill">
            <a:extLst>
              <a:ext uri="{FF2B5EF4-FFF2-40B4-BE49-F238E27FC236}">
                <a16:creationId xmlns:a16="http://schemas.microsoft.com/office/drawing/2014/main" id="{577DF98C-1E2A-43F2-3F49-3538E7BAA4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8578467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Del ejemplo anterior, ¿cuáles son las ventajas que el Proceso To Be tiene sobre el Proceso As Is?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2" name="Graphic 12" descr="Badge 3 with solid fill">
            <a:extLst>
              <a:ext uri="{FF2B5EF4-FFF2-40B4-BE49-F238E27FC236}">
                <a16:creationId xmlns:a16="http://schemas.microsoft.com/office/drawing/2014/main" id="{79B6BC3C-C37F-FCAB-D187-C1FBD561B4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0024035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Proceso</a:t>
            </a:r>
            <a:r>
              <a:rPr lang="en-US" sz="2133">
                <a:solidFill>
                  <a:srgbClr val="0070C0"/>
                </a:solidFill>
                <a:latin typeface="IBM Plex Mono" panose="020B0509050203000203" pitchFamily="49" charset="77"/>
                <a:cs typeface="Calibri"/>
              </a:rPr>
              <a:t> As Is vs </a:t>
            </a:r>
            <a:r>
              <a:rPr lang="en-US" sz="2133" err="1">
                <a:solidFill>
                  <a:srgbClr val="0070C0"/>
                </a:solidFill>
                <a:latin typeface="IBM Plex Mono" panose="020B0509050203000203" pitchFamily="49" charset="77"/>
                <a:cs typeface="Calibri"/>
              </a:rPr>
              <a:t>Proceso</a:t>
            </a:r>
            <a:r>
              <a:rPr lang="en-US" sz="2133">
                <a:solidFill>
                  <a:srgbClr val="0070C0"/>
                </a:solidFill>
                <a:latin typeface="IBM Plex Mono" panose="020B0509050203000203" pitchFamily="49" charset="77"/>
                <a:cs typeface="Calibri"/>
              </a:rPr>
              <a:t> To Be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4" name="TextBox 12">
            <a:extLst>
              <a:ext uri="{FF2B5EF4-FFF2-40B4-BE49-F238E27FC236}">
                <a16:creationId xmlns:a16="http://schemas.microsoft.com/office/drawing/2014/main" id="{45DE5E0F-B017-E5BB-76C3-074B27C1BC1D}"/>
              </a:ext>
            </a:extLst>
          </p:cNvPr>
          <p:cNvSpPr txBox="1"/>
          <p:nvPr/>
        </p:nvSpPr>
        <p:spPr>
          <a:xfrm>
            <a:off x="396431" y="1213009"/>
            <a:ext cx="11403493" cy="1415772"/>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200" b="0" i="0">
                <a:solidFill>
                  <a:schemeClr val="tx1"/>
                </a:solidFill>
                <a:effectLst/>
                <a:latin typeface="IBM Plex Mono" panose="020B0509050203000203" pitchFamily="49" charset="77"/>
              </a:rPr>
              <a:t>En este ejemplo, el proceso To Be tiene varias ventajas sobre el proceso As Is:</a:t>
            </a:r>
          </a:p>
          <a:p>
            <a:pPr algn="just"/>
            <a:endParaRPr lang="es-MX" sz="1200">
              <a:solidFill>
                <a:schemeClr val="tx1"/>
              </a:solidFill>
              <a:latin typeface="IBM Plex Mono" panose="020B0509050203000203" pitchFamily="49" charset="77"/>
            </a:endParaRPr>
          </a:p>
          <a:p>
            <a:pPr marL="228594" indent="-228594" algn="just">
              <a:buFont typeface="Wingdings" pitchFamily="2" charset="2"/>
              <a:buChar char="Ø"/>
            </a:pPr>
            <a:r>
              <a:rPr lang="es-MX" sz="1200" b="0" i="0">
                <a:solidFill>
                  <a:schemeClr val="tx1"/>
                </a:solidFill>
                <a:effectLst/>
                <a:latin typeface="IBM Plex Mono" panose="020B0509050203000203" pitchFamily="49" charset="77"/>
              </a:rPr>
              <a:t>En primer lugar, reduce la entrada de datos manual, lo que puede ahorrar tiempo y reducir los errores.</a:t>
            </a:r>
          </a:p>
          <a:p>
            <a:pPr marL="228594" indent="-228594" algn="just">
              <a:buFont typeface="Wingdings" pitchFamily="2" charset="2"/>
              <a:buChar char="Ø"/>
            </a:pPr>
            <a:r>
              <a:rPr lang="es-MX" sz="1200" b="0" i="0">
                <a:solidFill>
                  <a:schemeClr val="tx1"/>
                </a:solidFill>
                <a:effectLst/>
                <a:latin typeface="IBM Plex Mono" panose="020B0509050203000203" pitchFamily="49" charset="77"/>
              </a:rPr>
              <a:t>En segundo lugar, mejora la precisión del pedido al incluir verificaciones automatizadas.</a:t>
            </a:r>
          </a:p>
          <a:p>
            <a:pPr marL="228594" indent="-228594" algn="just">
              <a:buFont typeface="Wingdings" pitchFamily="2" charset="2"/>
              <a:buChar char="Ø"/>
            </a:pPr>
            <a:r>
              <a:rPr lang="es-MX" sz="1200" b="0" i="0">
                <a:solidFill>
                  <a:schemeClr val="tx1"/>
                </a:solidFill>
                <a:effectLst/>
                <a:latin typeface="IBM Plex Mono" panose="020B0509050203000203" pitchFamily="49" charset="77"/>
              </a:rPr>
              <a:t>En tercer lugar, acelera el procesamiento de pedidos, lo que puede conducir a una mayor satisfacción del cliente.</a:t>
            </a:r>
          </a:p>
          <a:p>
            <a:pPr marL="228594" indent="-228594" algn="just">
              <a:buFont typeface="Wingdings" pitchFamily="2" charset="2"/>
              <a:buChar char="Ø"/>
            </a:pPr>
            <a:r>
              <a:rPr lang="es-MX" sz="1200" b="0" i="0">
                <a:solidFill>
                  <a:schemeClr val="tx1"/>
                </a:solidFill>
                <a:effectLst/>
                <a:latin typeface="IBM Plex Mono" panose="020B0509050203000203" pitchFamily="49" charset="77"/>
              </a:rPr>
              <a:t>En cuarto lugar, reduce los costos de inventario al ayudar a garantizar que haya la cantidad adecuada de inventario disponible.</a:t>
            </a:r>
          </a:p>
        </p:txBody>
      </p:sp>
      <p:pic>
        <p:nvPicPr>
          <p:cNvPr id="3" name="Graphic 12" descr="Badge 3 with solid fill">
            <a:extLst>
              <a:ext uri="{FF2B5EF4-FFF2-40B4-BE49-F238E27FC236}">
                <a16:creationId xmlns:a16="http://schemas.microsoft.com/office/drawing/2014/main" id="{3847CDD0-8169-EF74-52EC-F13C1C4AF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562159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Rol</a:t>
            </a:r>
            <a:r>
              <a:rPr lang="en-US" sz="2133">
                <a:solidFill>
                  <a:srgbClr val="0070C0"/>
                </a:solidFill>
                <a:latin typeface="IBM Plex Mono" panose="020B0509050203000203" pitchFamily="49" charset="77"/>
                <a:cs typeface="Calibri"/>
              </a:rPr>
              <a:t> Business Analyst</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490390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Un Business Analyst (BA) o Analista de Negocios es un profesional que trabaja en la intersección de la tecnología y el negocio. Su función es comprender las necesidades de una organización y traducirlas en soluciones tecnológicas. Para ello, deben tener un conjunto de habilidades que les permitan comunicarse eficazmente con las partes interesadas, entender los procesos empresariales y aplicar el pensamiento crítico y la resolución de problemas.</a:t>
            </a:r>
          </a:p>
          <a:p>
            <a:pPr algn="just"/>
            <a:endParaRPr lang="es-MX" sz="1333">
              <a:solidFill>
                <a:schemeClr val="tx1"/>
              </a:solidFill>
              <a:latin typeface="IBM Plex Mono" panose="020B0509050203000203" pitchFamily="49" charset="77"/>
              <a:cs typeface="Calibri"/>
            </a:endParaRPr>
          </a:p>
          <a:p>
            <a:pPr algn="just"/>
            <a:r>
              <a:rPr lang="es-MX" sz="1333">
                <a:solidFill>
                  <a:srgbClr val="0070C0"/>
                </a:solidFill>
                <a:latin typeface="IBM Plex Mono" panose="020B0509050203000203" pitchFamily="49" charset="77"/>
                <a:cs typeface="Calibri"/>
              </a:rPr>
              <a:t>Tipos de Analistas</a:t>
            </a:r>
          </a:p>
          <a:p>
            <a:pPr algn="just"/>
            <a:endParaRPr lang="es-MX" sz="1333">
              <a:solidFill>
                <a:schemeClr val="tx1"/>
              </a:solidFill>
              <a:latin typeface="IBM Plex Mono" panose="020B0509050203000203" pitchFamily="49" charset="77"/>
              <a:cs typeface="Calibri"/>
            </a:endParaRPr>
          </a:p>
          <a:p>
            <a:pPr marL="228594" indent="-228594" algn="just">
              <a:buFont typeface="Wingdings" pitchFamily="2" charset="2"/>
              <a:buChar char="Ø"/>
            </a:pPr>
            <a:r>
              <a:rPr lang="es-MX" sz="1200">
                <a:solidFill>
                  <a:srgbClr val="0070C0"/>
                </a:solidFill>
                <a:latin typeface="IBM Plex Mono" panose="020B0509050203000203" pitchFamily="49" charset="77"/>
                <a:cs typeface="Calibri"/>
              </a:rPr>
              <a:t>Analista de Negocios: </a:t>
            </a:r>
            <a:r>
              <a:rPr lang="es-MX" sz="1200">
                <a:solidFill>
                  <a:schemeClr val="tx1"/>
                </a:solidFill>
                <a:latin typeface="IBM Plex Mono" panose="020B0509050203000203" pitchFamily="49" charset="77"/>
                <a:cs typeface="Calibri"/>
              </a:rPr>
              <a:t>T</a:t>
            </a:r>
            <a:r>
              <a:rPr lang="es-MX" sz="1200">
                <a:effectLst/>
                <a:latin typeface="IBM Plex Mono" panose="020B0509050203000203" pitchFamily="49" charset="77"/>
              </a:rPr>
              <a:t>iene un conocimiento general de los procesos empresariales y la tecnología. Es responsable de comprender las necesidades del negocio y diseñar soluciones tecnológicas que cumplan con esos requisitos.</a:t>
            </a:r>
          </a:p>
          <a:p>
            <a:pPr algn="just"/>
            <a:endParaRPr lang="es-MX" sz="1200">
              <a:solidFill>
                <a:schemeClr val="tx1"/>
              </a:solidFill>
              <a:latin typeface="IBM Plex Mono" panose="020B0509050203000203" pitchFamily="49" charset="77"/>
              <a:cs typeface="Calibri"/>
            </a:endParaRPr>
          </a:p>
          <a:p>
            <a:pPr marL="228594" indent="-228594" algn="just">
              <a:buFont typeface="Wingdings" pitchFamily="2" charset="2"/>
              <a:buChar char="Ø"/>
            </a:pPr>
            <a:r>
              <a:rPr lang="es-MX" sz="1200">
                <a:solidFill>
                  <a:srgbClr val="0070C0"/>
                </a:solidFill>
                <a:latin typeface="IBM Plex Mono" panose="020B0509050203000203" pitchFamily="49" charset="77"/>
                <a:cs typeface="Calibri"/>
              </a:rPr>
              <a:t>Analista de Sistemas: </a:t>
            </a:r>
            <a:r>
              <a:rPr lang="es-MX" sz="1200">
                <a:solidFill>
                  <a:schemeClr val="tx1"/>
                </a:solidFill>
                <a:latin typeface="IBM Plex Mono" panose="020B0509050203000203" pitchFamily="49" charset="77"/>
                <a:cs typeface="Calibri"/>
              </a:rPr>
              <a:t>Se</a:t>
            </a:r>
            <a:r>
              <a:rPr lang="es-MX" sz="1200">
                <a:effectLst/>
                <a:latin typeface="IBM Plex Mono" panose="020B0509050203000203" pitchFamily="49" charset="77"/>
              </a:rPr>
              <a:t> especializa en el análisis de sistemas empresariales. Es responsable de comprender los procesos empresariales actuales y diseñar nuevos sistemas o mejorar los existentes.</a:t>
            </a:r>
          </a:p>
          <a:p>
            <a:pPr algn="just"/>
            <a:endParaRPr lang="es-MX" sz="1200">
              <a:solidFill>
                <a:schemeClr val="tx1"/>
              </a:solidFill>
              <a:latin typeface="IBM Plex Mono" panose="020B0509050203000203" pitchFamily="49" charset="77"/>
              <a:cs typeface="Calibri"/>
            </a:endParaRPr>
          </a:p>
          <a:p>
            <a:pPr marL="228594" indent="-228594" algn="just">
              <a:buFont typeface="Wingdings" pitchFamily="2" charset="2"/>
              <a:buChar char="Ø"/>
            </a:pPr>
            <a:r>
              <a:rPr lang="es-MX" sz="1200">
                <a:solidFill>
                  <a:srgbClr val="0070C0"/>
                </a:solidFill>
                <a:latin typeface="IBM Plex Mono" panose="020B0509050203000203" pitchFamily="49" charset="77"/>
                <a:cs typeface="Calibri"/>
              </a:rPr>
              <a:t>Analista de Procesos: </a:t>
            </a:r>
            <a:r>
              <a:rPr lang="es-MX" sz="1200">
                <a:solidFill>
                  <a:schemeClr val="tx1"/>
                </a:solidFill>
                <a:latin typeface="IBM Plex Mono" panose="020B0509050203000203" pitchFamily="49" charset="77"/>
                <a:cs typeface="Calibri"/>
              </a:rPr>
              <a:t>S</a:t>
            </a:r>
            <a:r>
              <a:rPr lang="es-MX" sz="1200">
                <a:effectLst/>
                <a:latin typeface="IBM Plex Mono" panose="020B0509050203000203" pitchFamily="49" charset="77"/>
              </a:rPr>
              <a:t>e especializa en el análisis de procesos empresariales. Es responsable de identificar y documentar los procesos empresariales actuales, e identificar oportunidades de mejora.</a:t>
            </a:r>
          </a:p>
          <a:p>
            <a:pPr algn="just"/>
            <a:endParaRPr lang="es-MX" sz="1200">
              <a:solidFill>
                <a:schemeClr val="tx1"/>
              </a:solidFill>
              <a:latin typeface="IBM Plex Mono" panose="020B0509050203000203" pitchFamily="49" charset="77"/>
              <a:cs typeface="Calibri"/>
            </a:endParaRPr>
          </a:p>
          <a:p>
            <a:pPr marL="228594" indent="-228594" algn="just">
              <a:buFont typeface="Wingdings" pitchFamily="2" charset="2"/>
              <a:buChar char="Ø"/>
            </a:pPr>
            <a:r>
              <a:rPr lang="es-MX" sz="1200">
                <a:solidFill>
                  <a:srgbClr val="0070C0"/>
                </a:solidFill>
                <a:latin typeface="IBM Plex Mono" panose="020B0509050203000203" pitchFamily="49" charset="77"/>
                <a:cs typeface="Calibri"/>
              </a:rPr>
              <a:t>Analista Funcional: </a:t>
            </a:r>
            <a:r>
              <a:rPr lang="es-MX" sz="1200">
                <a:solidFill>
                  <a:schemeClr val="tx1"/>
                </a:solidFill>
                <a:latin typeface="IBM Plex Mono" panose="020B0509050203000203" pitchFamily="49" charset="77"/>
                <a:cs typeface="Calibri"/>
              </a:rPr>
              <a:t>S</a:t>
            </a:r>
            <a:r>
              <a:rPr lang="es-MX" sz="1200">
                <a:effectLst/>
                <a:latin typeface="IBM Plex Mono" panose="020B0509050203000203" pitchFamily="49" charset="77"/>
              </a:rPr>
              <a:t>e especializa en la definición de requisitos para soluciones tecnológicas. Es responsable de recopilar, analizar y documentar los requisitos de las partes interesadas.</a:t>
            </a:r>
          </a:p>
          <a:p>
            <a:pPr algn="just"/>
            <a:endParaRPr lang="es-MX" sz="1200">
              <a:solidFill>
                <a:schemeClr val="tx1"/>
              </a:solidFill>
              <a:latin typeface="IBM Plex Mono" panose="020B0509050203000203" pitchFamily="49" charset="77"/>
              <a:cs typeface="Calibri"/>
            </a:endParaRPr>
          </a:p>
          <a:p>
            <a:pPr marL="228594" indent="-228594" algn="just">
              <a:buFont typeface="Wingdings" pitchFamily="2" charset="2"/>
              <a:buChar char="Ø"/>
            </a:pPr>
            <a:r>
              <a:rPr lang="es-MX" sz="1200">
                <a:solidFill>
                  <a:srgbClr val="0070C0"/>
                </a:solidFill>
                <a:latin typeface="IBM Plex Mono" panose="020B0509050203000203" pitchFamily="49" charset="77"/>
                <a:cs typeface="Calibri"/>
              </a:rPr>
              <a:t>Analista de TI: </a:t>
            </a:r>
            <a:r>
              <a:rPr lang="es-MX" sz="1200">
                <a:solidFill>
                  <a:schemeClr val="tx1"/>
                </a:solidFill>
                <a:latin typeface="IBM Plex Mono" panose="020B0509050203000203" pitchFamily="49" charset="77"/>
                <a:cs typeface="Calibri"/>
              </a:rPr>
              <a:t>S</a:t>
            </a:r>
            <a:r>
              <a:rPr lang="es-MX" sz="1200">
                <a:effectLst/>
                <a:latin typeface="IBM Plex Mono" panose="020B0509050203000203" pitchFamily="49" charset="77"/>
              </a:rPr>
              <a:t>e especializa en el análisis de TI. Es responsable de comprender las necesidades de TI de la organización y diseñar soluciones tecnológicas que cumplan con esas necesidades.</a:t>
            </a:r>
          </a:p>
          <a:p>
            <a:pPr algn="just"/>
            <a:endParaRPr lang="es-MX" sz="1200">
              <a:solidFill>
                <a:schemeClr val="tx1"/>
              </a:solidFill>
              <a:latin typeface="IBM Plex Mono" panose="020B0509050203000203" pitchFamily="49" charset="77"/>
              <a:cs typeface="Calibri"/>
            </a:endParaRPr>
          </a:p>
          <a:p>
            <a:pPr marL="228594" indent="-228594" algn="just">
              <a:buFont typeface="Wingdings" pitchFamily="2" charset="2"/>
              <a:buChar char="Ø"/>
            </a:pPr>
            <a:r>
              <a:rPr lang="es-MX" sz="1200">
                <a:solidFill>
                  <a:srgbClr val="0070C0"/>
                </a:solidFill>
                <a:latin typeface="IBM Plex Mono" panose="020B0509050203000203" pitchFamily="49" charset="77"/>
                <a:cs typeface="Calibri"/>
              </a:rPr>
              <a:t>Analista de Proyectos: </a:t>
            </a:r>
            <a:r>
              <a:rPr lang="es-MX" sz="1200">
                <a:solidFill>
                  <a:schemeClr val="tx1"/>
                </a:solidFill>
                <a:latin typeface="IBM Plex Mono" panose="020B0509050203000203" pitchFamily="49" charset="77"/>
                <a:cs typeface="Calibri"/>
              </a:rPr>
              <a:t>S</a:t>
            </a:r>
            <a:r>
              <a:rPr lang="es-MX" sz="1200">
                <a:effectLst/>
                <a:latin typeface="IBM Plex Mono" panose="020B0509050203000203" pitchFamily="49" charset="77"/>
              </a:rPr>
              <a:t>e especializa en la gestión de proyectos de transformación empresarial. Es responsable de planificar, organizar y ejecutar proyectos de TI para mejorar el rendimiento del negocio.</a:t>
            </a:r>
            <a:endParaRPr lang="es-MX" sz="1200">
              <a:solidFill>
                <a:schemeClr val="tx1"/>
              </a:solidFill>
              <a:latin typeface="IBM Plex Mono" panose="020B0509050203000203" pitchFamily="49" charset="77"/>
              <a:cs typeface="Calibri"/>
            </a:endParaRPr>
          </a:p>
        </p:txBody>
      </p:sp>
      <p:pic>
        <p:nvPicPr>
          <p:cNvPr id="18" name="Graphic 17" descr="Badge 1 with solid fill">
            <a:extLst>
              <a:ext uri="{FF2B5EF4-FFF2-40B4-BE49-F238E27FC236}">
                <a16:creationId xmlns:a16="http://schemas.microsoft.com/office/drawing/2014/main" id="{291C99B8-8E00-0CED-4044-FF3A1585B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98214" y="87622"/>
            <a:ext cx="717396" cy="735981"/>
          </a:xfrm>
          <a:prstGeom prst="rect">
            <a:avLst/>
          </a:prstGeom>
        </p:spPr>
      </p:pic>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4"/>
          <a:stretch>
            <a:fillRect/>
          </a:stretch>
        </p:blipFill>
        <p:spPr>
          <a:xfrm>
            <a:off x="11134737" y="6375815"/>
            <a:ext cx="910537" cy="365125"/>
          </a:xfrm>
          <a:prstGeom prst="rect">
            <a:avLst/>
          </a:prstGeom>
        </p:spPr>
      </p:pic>
    </p:spTree>
    <p:extLst>
      <p:ext uri="{BB962C8B-B14F-4D97-AF65-F5344CB8AC3E}">
        <p14:creationId xmlns:p14="http://schemas.microsoft.com/office/powerpoint/2010/main" val="3133403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#6</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769441"/>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400" b="0" i="0">
                <a:solidFill>
                  <a:schemeClr val="tx1"/>
                </a:solidFill>
                <a:effectLst/>
                <a:latin typeface="IBM Plex Mono" panose="020B0509050203000203" pitchFamily="49" charset="77"/>
              </a:rPr>
              <a:t>Identificar y escribir los pasos de un Proceso de Negocio As Is de alguna situación real.</a:t>
            </a:r>
          </a:p>
          <a:p>
            <a:pPr marL="228594" indent="-228594" algn="just">
              <a:buFont typeface="Wingdings" pitchFamily="2" charset="2"/>
              <a:buChar char="Ø"/>
            </a:pPr>
            <a:r>
              <a:rPr lang="es-MX" sz="1400">
                <a:solidFill>
                  <a:schemeClr val="tx1"/>
                </a:solidFill>
                <a:latin typeface="IBM Plex Mono" panose="020B0509050203000203" pitchFamily="49" charset="77"/>
              </a:rPr>
              <a:t>Posteriormente definir una mejora a través de un Proceso To Be y escribir los pasos.</a:t>
            </a:r>
          </a:p>
          <a:p>
            <a:pPr marL="228594" indent="-228594" algn="just">
              <a:buFont typeface="Wingdings" pitchFamily="2" charset="2"/>
              <a:buChar char="Ø"/>
            </a:pPr>
            <a:r>
              <a:rPr lang="es-MX" sz="1400" b="0" i="0">
                <a:solidFill>
                  <a:schemeClr val="tx1"/>
                </a:solidFill>
                <a:effectLst/>
                <a:latin typeface="IBM Plex Mono" panose="020B0509050203000203" pitchFamily="49" charset="77"/>
              </a:rPr>
              <a:t>Por último, escribir las ventajas que tiene el Proceso To Be vs el Proceso As Is. </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C9CE3F9A-D663-3B79-F411-E50120FABF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DD6B9914-4B58-F7E8-36FC-B6544CE9011E}"/>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8" name="Graphic 12" descr="Badge 3 with solid fill">
            <a:extLst>
              <a:ext uri="{FF2B5EF4-FFF2-40B4-BE49-F238E27FC236}">
                <a16:creationId xmlns:a16="http://schemas.microsoft.com/office/drawing/2014/main" id="{00351691-BEB2-2D60-84DA-6A87A4AD70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3307001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Introducción a BPMN</a:t>
            </a:r>
          </a:p>
        </p:txBody>
      </p:sp>
    </p:spTree>
    <p:extLst>
      <p:ext uri="{BB962C8B-B14F-4D97-AF65-F5344CB8AC3E}">
        <p14:creationId xmlns:p14="http://schemas.microsoft.com/office/powerpoint/2010/main" val="26045451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Introducción</a:t>
            </a:r>
            <a:r>
              <a:rPr lang="en-US" sz="2133">
                <a:solidFill>
                  <a:srgbClr val="0070C0"/>
                </a:solidFill>
                <a:latin typeface="IBM Plex Mono" panose="020B0509050203000203" pitchFamily="49" charset="77"/>
                <a:cs typeface="Calibri"/>
              </a:rPr>
              <a:t> a BPMN</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65024"/>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BPMN, o Business Process Model and Notation, es un estándar para la representación de procesos de negocio. BPMN es un lenguaje gráfico que se utiliza para modelar los flujos de trabajo de los procesos de negocio.</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BPMN es un lenguaje gráfico que utiliza símbolos para representar los diferentes elementos de un proceso de negocio. Estos símbolos incluyen: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Actividades: </a:t>
            </a:r>
            <a:r>
              <a:rPr lang="es-MX" sz="1333" b="0" i="0">
                <a:solidFill>
                  <a:schemeClr val="tx1"/>
                </a:solidFill>
                <a:effectLst/>
                <a:latin typeface="IBM Plex Mono" panose="020B0509050203000203" pitchFamily="49" charset="77"/>
              </a:rPr>
              <a:t>Las actividades son las acciones que se realizan durante un proceso de negocio.</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Decisiones: </a:t>
            </a:r>
            <a:r>
              <a:rPr lang="es-MX" sz="1333" b="0" i="0">
                <a:solidFill>
                  <a:schemeClr val="tx1"/>
                </a:solidFill>
                <a:effectLst/>
                <a:latin typeface="IBM Plex Mono" panose="020B0509050203000203" pitchFamily="49" charset="77"/>
              </a:rPr>
              <a:t>Las decisiones son puntos en un proceso de negocio donde se debe tomar una decisión.</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Flujo de control: </a:t>
            </a:r>
            <a:r>
              <a:rPr lang="es-MX" sz="1333" b="0" i="0">
                <a:solidFill>
                  <a:schemeClr val="tx1"/>
                </a:solidFill>
                <a:effectLst/>
                <a:latin typeface="IBM Plex Mono" panose="020B0509050203000203" pitchFamily="49" charset="77"/>
              </a:rPr>
              <a:t>El flujo de control indica la secuencia de las actividades en un proceso de negocio.</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Participantes: </a:t>
            </a:r>
            <a:r>
              <a:rPr lang="es-MX" sz="1333" b="0" i="0">
                <a:solidFill>
                  <a:schemeClr val="tx1"/>
                </a:solidFill>
                <a:effectLst/>
                <a:latin typeface="IBM Plex Mono" panose="020B0509050203000203" pitchFamily="49" charset="77"/>
              </a:rPr>
              <a:t>Los participantes son las personas o sistemas que participan en un proceso de negocio.</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Datos: </a:t>
            </a:r>
            <a:r>
              <a:rPr lang="es-MX" sz="1333" b="0" i="0">
                <a:solidFill>
                  <a:schemeClr val="tx1"/>
                </a:solidFill>
                <a:effectLst/>
                <a:latin typeface="IBM Plex Mono" panose="020B0509050203000203" pitchFamily="49" charset="77"/>
              </a:rPr>
              <a:t>Los datos son los elementos de información que se utilizan o generan durante un proceso de negocio.</a:t>
            </a:r>
          </a:p>
          <a:p>
            <a:pPr algn="just"/>
            <a:endParaRPr lang="es-MX" sz="1067"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2" descr="Badge 3 with solid fill">
            <a:extLst>
              <a:ext uri="{FF2B5EF4-FFF2-40B4-BE49-F238E27FC236}">
                <a16:creationId xmlns:a16="http://schemas.microsoft.com/office/drawing/2014/main" id="{6CA2E1B4-53F6-FDFA-89EA-B1489108AF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8182107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Introducción</a:t>
            </a:r>
            <a:r>
              <a:rPr lang="en-US" sz="2133">
                <a:solidFill>
                  <a:srgbClr val="0070C0"/>
                </a:solidFill>
                <a:latin typeface="IBM Plex Mono" panose="020B0509050203000203" pitchFamily="49" charset="77"/>
                <a:cs typeface="Calibri"/>
              </a:rPr>
              <a:t> a BPMN</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3734356"/>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BPMN se puede utilizar para modelar cualquier tipo de proceso de negocio, desde procesos simples hasta procesos complejos. BPMN se puede utilizar para:</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Documentar procesos de negocio: </a:t>
            </a:r>
            <a:r>
              <a:rPr lang="es-MX" sz="1333" b="0" i="0">
                <a:solidFill>
                  <a:schemeClr val="tx1"/>
                </a:solidFill>
                <a:effectLst/>
                <a:latin typeface="IBM Plex Mono" panose="020B0509050203000203" pitchFamily="49" charset="77"/>
              </a:rPr>
              <a:t>BPMN se puede utilizar para crear una representación visual de un proceso de negocio. Esta representación visual puede ayudar a comprender mejor el proceso de negocio y a identificar oportunidades de mejora.</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Comunicar procesos de negocio: </a:t>
            </a:r>
            <a:r>
              <a:rPr lang="es-MX" sz="1333" b="0" i="0">
                <a:solidFill>
                  <a:schemeClr val="tx1"/>
                </a:solidFill>
                <a:effectLst/>
                <a:latin typeface="IBM Plex Mono" panose="020B0509050203000203" pitchFamily="49" charset="77"/>
              </a:rPr>
              <a:t>BPMN se puede utilizar para comunicar los procesos de negocio a las partes interesadas. Esta comunicación puede ayudar a garantizar que todos entiendan el proceso de negocio y que estén en la misma página.</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Analizar procesos de negocio: </a:t>
            </a:r>
            <a:r>
              <a:rPr lang="es-MX" sz="1333" b="0" i="0">
                <a:solidFill>
                  <a:schemeClr val="tx1"/>
                </a:solidFill>
                <a:effectLst/>
                <a:latin typeface="IBM Plex Mono" panose="020B0509050203000203" pitchFamily="49" charset="77"/>
              </a:rPr>
              <a:t>BPMN se puede utilizar para analizar los procesos de negocio para identificar oportunidades de mejora. Este análisis puede ayudar a las organizaciones a mejorar su eficiencia y eficacia.</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Automatizar procesos de negocio: </a:t>
            </a:r>
            <a:r>
              <a:rPr lang="es-MX" sz="1333" b="0" i="0">
                <a:solidFill>
                  <a:schemeClr val="tx1"/>
                </a:solidFill>
                <a:effectLst/>
                <a:latin typeface="IBM Plex Mono" panose="020B0509050203000203" pitchFamily="49" charset="77"/>
              </a:rPr>
              <a:t>BPMN se puede utilizar para automatizar los procesos de negocio utilizando software de BPM. Esta automatización puede ayudar a las organizaciones a ahorrar tiempo y dinero.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2" descr="Badge 3 with solid fill">
            <a:extLst>
              <a:ext uri="{FF2B5EF4-FFF2-40B4-BE49-F238E27FC236}">
                <a16:creationId xmlns:a16="http://schemas.microsoft.com/office/drawing/2014/main" id="{2921A386-66B2-B642-8D2A-F8B04A40F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2475594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Simbología Principal BPMN</a:t>
            </a:r>
          </a:p>
        </p:txBody>
      </p:sp>
    </p:spTree>
    <p:extLst>
      <p:ext uri="{BB962C8B-B14F-4D97-AF65-F5344CB8AC3E}">
        <p14:creationId xmlns:p14="http://schemas.microsoft.com/office/powerpoint/2010/main" val="36094927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Simbología</a:t>
            </a:r>
            <a:r>
              <a:rPr lang="en-US" sz="2133">
                <a:solidFill>
                  <a:srgbClr val="0070C0"/>
                </a:solidFill>
                <a:latin typeface="IBM Plex Mono" panose="020B0509050203000203" pitchFamily="49" charset="77"/>
                <a:cs typeface="Calibri"/>
              </a:rPr>
              <a:t> Principal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4340" name="Picture 4" descr="Diagrama y símbolos BPMN | Notación de modelado de procesos de negocios">
            <a:extLst>
              <a:ext uri="{FF2B5EF4-FFF2-40B4-BE49-F238E27FC236}">
                <a16:creationId xmlns:a16="http://schemas.microsoft.com/office/drawing/2014/main" id="{6FAF4F84-CED5-0888-02DB-4A9E91B9F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259" y="1213008"/>
            <a:ext cx="7139483" cy="497781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12" descr="Badge 3 with solid fill">
            <a:extLst>
              <a:ext uri="{FF2B5EF4-FFF2-40B4-BE49-F238E27FC236}">
                <a16:creationId xmlns:a16="http://schemas.microsoft.com/office/drawing/2014/main" id="{5942B582-2C5C-3B32-39C5-1BE8D485B8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6306386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Flujos Básicos BPMN</a:t>
            </a:r>
          </a:p>
        </p:txBody>
      </p:sp>
    </p:spTree>
    <p:extLst>
      <p:ext uri="{BB962C8B-B14F-4D97-AF65-F5344CB8AC3E}">
        <p14:creationId xmlns:p14="http://schemas.microsoft.com/office/powerpoint/2010/main" val="27022611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5A3E-DF72-C7F0-9572-47E770017F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8C44D7-1E51-3536-2BF9-14DE84594325}"/>
              </a:ext>
            </a:extLst>
          </p:cNvPr>
          <p:cNvSpPr>
            <a:spLocks noGrp="1"/>
          </p:cNvSpPr>
          <p:nvPr>
            <p:ph idx="1"/>
          </p:nvPr>
        </p:nvSpPr>
        <p:spPr/>
        <p:txBody>
          <a:bodyPr vert="horz" lIns="91440" tIns="45720" rIns="91440" bIns="45720" rtlCol="0" anchor="t">
            <a:normAutofit/>
          </a:bodyPr>
          <a:lstStyle/>
          <a:p>
            <a:r>
              <a:rPr lang="en-US" sz="1100">
                <a:solidFill>
                  <a:srgbClr val="1D1C1D"/>
                </a:solidFill>
                <a:ea typeface="+mn-lt"/>
                <a:cs typeface="+mn-lt"/>
              </a:rPr>
              <a:t>informacion para generar el diagrama de casos de uso, seria en ese mismo orden, espero sea de utilidad y ya sea quitar o agregar algo mas</a:t>
            </a:r>
            <a:endParaRPr lang="en-US"/>
          </a:p>
          <a:p>
            <a:r>
              <a:rPr lang="en-US" sz="1100">
                <a:solidFill>
                  <a:srgbClr val="1D1C1D"/>
                </a:solidFill>
                <a:ea typeface="+mn-lt"/>
                <a:cs typeface="+mn-lt"/>
              </a:rPr>
              <a:t>Crear Cuenta</a:t>
            </a:r>
            <a:endParaRPr lang="en-US"/>
          </a:p>
          <a:p>
            <a:r>
              <a:rPr lang="en-US" sz="1100">
                <a:solidFill>
                  <a:srgbClr val="1D1C1D"/>
                </a:solidFill>
                <a:ea typeface="+mn-lt"/>
                <a:cs typeface="+mn-lt"/>
              </a:rPr>
              <a:t>• Actores: Cliente</a:t>
            </a:r>
            <a:br>
              <a:rPr lang="en-US" sz="1100" dirty="0">
                <a:solidFill>
                  <a:srgbClr val="1D1C1D"/>
                </a:solidFill>
                <a:ea typeface="+mn-lt"/>
                <a:cs typeface="+mn-lt"/>
              </a:rPr>
            </a:br>
            <a:r>
              <a:rPr lang="en-US" sz="1100">
                <a:solidFill>
                  <a:srgbClr val="1D1C1D"/>
                </a:solidFill>
                <a:ea typeface="+mn-lt"/>
                <a:cs typeface="+mn-lt"/>
              </a:rPr>
              <a:t> • Descripción: El cliente crea una cuenta en el sistema.</a:t>
            </a:r>
            <a:br>
              <a:rPr lang="en-US" sz="1100" dirty="0">
                <a:solidFill>
                  <a:srgbClr val="1D1C1D"/>
                </a:solidFill>
                <a:ea typeface="+mn-lt"/>
                <a:cs typeface="+mn-lt"/>
              </a:rPr>
            </a:br>
            <a:r>
              <a:rPr lang="en-US" sz="1100">
                <a:solidFill>
                  <a:srgbClr val="1D1C1D"/>
                </a:solidFill>
                <a:ea typeface="+mn-lt"/>
                <a:cs typeface="+mn-lt"/>
              </a:rPr>
              <a:t>2.     Iniciar Sesión</a:t>
            </a:r>
            <a:br>
              <a:rPr lang="en-US" sz="1100" dirty="0">
                <a:solidFill>
                  <a:srgbClr val="1D1C1D"/>
                </a:solidFill>
                <a:ea typeface="+mn-lt"/>
                <a:cs typeface="+mn-lt"/>
              </a:rPr>
            </a:br>
            <a:r>
              <a:rPr lang="en-US" sz="1100">
                <a:solidFill>
                  <a:srgbClr val="1D1C1D"/>
                </a:solidFill>
                <a:ea typeface="+mn-lt"/>
                <a:cs typeface="+mn-lt"/>
              </a:rPr>
              <a:t> • Actores: Cliente</a:t>
            </a:r>
            <a:br>
              <a:rPr lang="en-US" sz="1100" dirty="0">
                <a:solidFill>
                  <a:srgbClr val="1D1C1D"/>
                </a:solidFill>
                <a:ea typeface="+mn-lt"/>
                <a:cs typeface="+mn-lt"/>
              </a:rPr>
            </a:br>
            <a:r>
              <a:rPr lang="en-US" sz="1100">
                <a:solidFill>
                  <a:srgbClr val="1D1C1D"/>
                </a:solidFill>
                <a:ea typeface="+mn-lt"/>
                <a:cs typeface="+mn-lt"/>
              </a:rPr>
              <a:t> • Descripción: El cliente inicia sesión en su cuenta.</a:t>
            </a:r>
            <a:br>
              <a:rPr lang="en-US" sz="1100" dirty="0">
                <a:solidFill>
                  <a:srgbClr val="1D1C1D"/>
                </a:solidFill>
                <a:ea typeface="+mn-lt"/>
                <a:cs typeface="+mn-lt"/>
              </a:rPr>
            </a:br>
            <a:r>
              <a:rPr lang="en-US" sz="1100">
                <a:solidFill>
                  <a:srgbClr val="1D1C1D"/>
                </a:solidFill>
                <a:ea typeface="+mn-lt"/>
                <a:cs typeface="+mn-lt"/>
              </a:rPr>
              <a:t>3.     Crear Cotización</a:t>
            </a:r>
            <a:br>
              <a:rPr lang="en-US" sz="1100" dirty="0">
                <a:solidFill>
                  <a:srgbClr val="1D1C1D"/>
                </a:solidFill>
                <a:ea typeface="+mn-lt"/>
                <a:cs typeface="+mn-lt"/>
              </a:rPr>
            </a:br>
            <a:r>
              <a:rPr lang="en-US" sz="1100">
                <a:solidFill>
                  <a:srgbClr val="1D1C1D"/>
                </a:solidFill>
                <a:ea typeface="+mn-lt"/>
                <a:cs typeface="+mn-lt"/>
              </a:rPr>
              <a:t> • Actores: Cliente</a:t>
            </a:r>
            <a:br>
              <a:rPr lang="en-US" sz="1100" dirty="0">
                <a:solidFill>
                  <a:srgbClr val="1D1C1D"/>
                </a:solidFill>
                <a:ea typeface="+mn-lt"/>
                <a:cs typeface="+mn-lt"/>
              </a:rPr>
            </a:br>
            <a:r>
              <a:rPr lang="en-US" sz="1100">
                <a:solidFill>
                  <a:srgbClr val="1D1C1D"/>
                </a:solidFill>
                <a:ea typeface="+mn-lt"/>
                <a:cs typeface="+mn-lt"/>
              </a:rPr>
              <a:t> • Descripción: El cliente introduce los detalles necesarios para generar una cotización.</a:t>
            </a:r>
            <a:br>
              <a:rPr lang="en-US" sz="1100" dirty="0">
                <a:solidFill>
                  <a:srgbClr val="1D1C1D"/>
                </a:solidFill>
                <a:ea typeface="+mn-lt"/>
                <a:cs typeface="+mn-lt"/>
              </a:rPr>
            </a:br>
            <a:r>
              <a:rPr lang="en-US" sz="1100">
                <a:solidFill>
                  <a:srgbClr val="1D1C1D"/>
                </a:solidFill>
                <a:ea typeface="+mn-lt"/>
                <a:cs typeface="+mn-lt"/>
              </a:rPr>
              <a:t>4.     Ver Cotizaciones</a:t>
            </a:r>
            <a:br>
              <a:rPr lang="en-US" sz="1100" dirty="0">
                <a:solidFill>
                  <a:srgbClr val="1D1C1D"/>
                </a:solidFill>
                <a:ea typeface="+mn-lt"/>
                <a:cs typeface="+mn-lt"/>
              </a:rPr>
            </a:br>
            <a:r>
              <a:rPr lang="en-US" sz="1100">
                <a:solidFill>
                  <a:srgbClr val="1D1C1D"/>
                </a:solidFill>
                <a:ea typeface="+mn-lt"/>
                <a:cs typeface="+mn-lt"/>
              </a:rPr>
              <a:t> • Actores: Cliente</a:t>
            </a:r>
            <a:br>
              <a:rPr lang="en-US" sz="1100" dirty="0">
                <a:solidFill>
                  <a:srgbClr val="1D1C1D"/>
                </a:solidFill>
                <a:ea typeface="+mn-lt"/>
                <a:cs typeface="+mn-lt"/>
              </a:rPr>
            </a:br>
            <a:r>
              <a:rPr lang="en-US" sz="1100">
                <a:solidFill>
                  <a:srgbClr val="1D1C1D"/>
                </a:solidFill>
                <a:ea typeface="+mn-lt"/>
                <a:cs typeface="+mn-lt"/>
              </a:rPr>
              <a:t> • Descripción: El cliente puede ver todas las cotizaciones generadas anteriormente.</a:t>
            </a:r>
            <a:br>
              <a:rPr lang="en-US" sz="1100" dirty="0">
                <a:solidFill>
                  <a:srgbClr val="1D1C1D"/>
                </a:solidFill>
                <a:ea typeface="+mn-lt"/>
                <a:cs typeface="+mn-lt"/>
              </a:rPr>
            </a:br>
            <a:r>
              <a:rPr lang="en-US" sz="1100">
                <a:solidFill>
                  <a:srgbClr val="1D1C1D"/>
                </a:solidFill>
                <a:ea typeface="+mn-lt"/>
                <a:cs typeface="+mn-lt"/>
              </a:rPr>
              <a:t>5.    Modificar Cotización</a:t>
            </a:r>
            <a:br>
              <a:rPr lang="en-US" sz="1100" dirty="0">
                <a:solidFill>
                  <a:srgbClr val="1D1C1D"/>
                </a:solidFill>
                <a:ea typeface="+mn-lt"/>
                <a:cs typeface="+mn-lt"/>
              </a:rPr>
            </a:br>
            <a:r>
              <a:rPr lang="en-US" sz="1100">
                <a:solidFill>
                  <a:srgbClr val="1D1C1D"/>
                </a:solidFill>
                <a:ea typeface="+mn-lt"/>
                <a:cs typeface="+mn-lt"/>
              </a:rPr>
              <a:t> • Actores: Cliente</a:t>
            </a:r>
            <a:br>
              <a:rPr lang="en-US" sz="1100" dirty="0">
                <a:solidFill>
                  <a:srgbClr val="1D1C1D"/>
                </a:solidFill>
                <a:ea typeface="+mn-lt"/>
                <a:cs typeface="+mn-lt"/>
              </a:rPr>
            </a:br>
            <a:r>
              <a:rPr lang="en-US" sz="1100">
                <a:solidFill>
                  <a:srgbClr val="1D1C1D"/>
                </a:solidFill>
                <a:ea typeface="+mn-lt"/>
                <a:cs typeface="+mn-lt"/>
              </a:rPr>
              <a:t> • Descripción: El cliente puede modificar una cotización existente.</a:t>
            </a:r>
            <a:br>
              <a:rPr lang="en-US" sz="1100" dirty="0">
                <a:solidFill>
                  <a:srgbClr val="1D1C1D"/>
                </a:solidFill>
                <a:ea typeface="+mn-lt"/>
                <a:cs typeface="+mn-lt"/>
              </a:rPr>
            </a:br>
            <a:r>
              <a:rPr lang="en-US" sz="1100">
                <a:solidFill>
                  <a:srgbClr val="1D1C1D"/>
                </a:solidFill>
                <a:ea typeface="+mn-lt"/>
                <a:cs typeface="+mn-lt"/>
              </a:rPr>
              <a:t>6.       Eliminar Cotización</a:t>
            </a:r>
            <a:br>
              <a:rPr lang="en-US" sz="1100" dirty="0">
                <a:solidFill>
                  <a:srgbClr val="1D1C1D"/>
                </a:solidFill>
                <a:ea typeface="+mn-lt"/>
                <a:cs typeface="+mn-lt"/>
              </a:rPr>
            </a:br>
            <a:r>
              <a:rPr lang="en-US" sz="1100">
                <a:solidFill>
                  <a:srgbClr val="1D1C1D"/>
                </a:solidFill>
                <a:ea typeface="+mn-lt"/>
                <a:cs typeface="+mn-lt"/>
              </a:rPr>
              <a:t> • Actores: Cliente</a:t>
            </a:r>
            <a:br>
              <a:rPr lang="en-US" sz="1100" dirty="0">
                <a:solidFill>
                  <a:srgbClr val="1D1C1D"/>
                </a:solidFill>
                <a:ea typeface="+mn-lt"/>
                <a:cs typeface="+mn-lt"/>
              </a:rPr>
            </a:br>
            <a:r>
              <a:rPr lang="en-US" sz="1100">
                <a:solidFill>
                  <a:srgbClr val="1D1C1D"/>
                </a:solidFill>
                <a:ea typeface="+mn-lt"/>
                <a:cs typeface="+mn-lt"/>
              </a:rPr>
              <a:t> • Descripción: El cliente puede eliminar una cotización que ya no necesita.</a:t>
            </a:r>
            <a:br>
              <a:rPr lang="en-US" sz="1100" dirty="0">
                <a:solidFill>
                  <a:srgbClr val="1D1C1D"/>
                </a:solidFill>
                <a:ea typeface="+mn-lt"/>
                <a:cs typeface="+mn-lt"/>
              </a:rPr>
            </a:br>
            <a:r>
              <a:rPr lang="en-US" sz="1100">
                <a:solidFill>
                  <a:srgbClr val="1D1C1D"/>
                </a:solidFill>
                <a:ea typeface="+mn-lt"/>
                <a:cs typeface="+mn-lt"/>
              </a:rPr>
              <a:t>7.        Enviar Cotización</a:t>
            </a:r>
            <a:br>
              <a:rPr lang="en-US" sz="1100" dirty="0">
                <a:solidFill>
                  <a:srgbClr val="1D1C1D"/>
                </a:solidFill>
                <a:ea typeface="+mn-lt"/>
                <a:cs typeface="+mn-lt"/>
              </a:rPr>
            </a:br>
            <a:r>
              <a:rPr lang="en-US" sz="1100">
                <a:solidFill>
                  <a:srgbClr val="1D1C1D"/>
                </a:solidFill>
                <a:ea typeface="+mn-lt"/>
                <a:cs typeface="+mn-lt"/>
              </a:rPr>
              <a:t> • Actores: Cliente</a:t>
            </a:r>
            <a:br>
              <a:rPr lang="en-US" sz="1100" dirty="0">
                <a:solidFill>
                  <a:srgbClr val="1D1C1D"/>
                </a:solidFill>
                <a:ea typeface="+mn-lt"/>
                <a:cs typeface="+mn-lt"/>
              </a:rPr>
            </a:br>
            <a:r>
              <a:rPr lang="en-US" sz="1100">
                <a:solidFill>
                  <a:srgbClr val="1D1C1D"/>
                </a:solidFill>
                <a:ea typeface="+mn-lt"/>
                <a:cs typeface="+mn-lt"/>
              </a:rPr>
              <a:t> • Descripción: El cliente puede enviar la cotización por correo electrónico o imprimirla.</a:t>
            </a:r>
            <a:br>
              <a:rPr lang="en-US" sz="1100" dirty="0">
                <a:solidFill>
                  <a:srgbClr val="1D1C1D"/>
                </a:solidFill>
                <a:ea typeface="+mn-lt"/>
                <a:cs typeface="+mn-lt"/>
              </a:rPr>
            </a:br>
            <a:r>
              <a:rPr lang="en-US" sz="1100">
                <a:solidFill>
                  <a:srgbClr val="1D1C1D"/>
                </a:solidFill>
                <a:ea typeface="+mn-lt"/>
                <a:cs typeface="+mn-lt"/>
              </a:rPr>
              <a:t>8.        Soporte Técnico</a:t>
            </a:r>
            <a:br>
              <a:rPr lang="en-US" sz="1100" dirty="0">
                <a:solidFill>
                  <a:srgbClr val="1D1C1D"/>
                </a:solidFill>
                <a:ea typeface="+mn-lt"/>
                <a:cs typeface="+mn-lt"/>
              </a:rPr>
            </a:br>
            <a:r>
              <a:rPr lang="en-US" sz="1100">
                <a:solidFill>
                  <a:srgbClr val="1D1C1D"/>
                </a:solidFill>
                <a:ea typeface="+mn-lt"/>
                <a:cs typeface="+mn-lt"/>
              </a:rPr>
              <a:t> • Actores: Cliente, Soporte Técnico</a:t>
            </a:r>
            <a:br>
              <a:rPr lang="en-US" sz="1100" dirty="0">
                <a:solidFill>
                  <a:srgbClr val="1D1C1D"/>
                </a:solidFill>
                <a:ea typeface="+mn-lt"/>
                <a:cs typeface="+mn-lt"/>
              </a:rPr>
            </a:br>
            <a:r>
              <a:rPr lang="en-US" sz="1100">
                <a:solidFill>
                  <a:srgbClr val="1D1C1D"/>
                </a:solidFill>
                <a:ea typeface="+mn-lt"/>
                <a:cs typeface="+mn-lt"/>
              </a:rPr>
              <a:t> • Descripción: El cliente puede contactar al soporte técnico para resolver problemas.</a:t>
            </a:r>
            <a:endParaRPr lang="en-US"/>
          </a:p>
          <a:p>
            <a:endParaRPr lang="en-US" dirty="0"/>
          </a:p>
        </p:txBody>
      </p:sp>
    </p:spTree>
    <p:extLst>
      <p:ext uri="{BB962C8B-B14F-4D97-AF65-F5344CB8AC3E}">
        <p14:creationId xmlns:p14="http://schemas.microsoft.com/office/powerpoint/2010/main" val="7479011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Flujos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Básicos</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7" name="Imagen 6">
            <a:extLst>
              <a:ext uri="{FF2B5EF4-FFF2-40B4-BE49-F238E27FC236}">
                <a16:creationId xmlns:a16="http://schemas.microsoft.com/office/drawing/2014/main" id="{7A621BCE-DAEC-9CD8-0CA6-579943F06683}"/>
              </a:ext>
            </a:extLst>
          </p:cNvPr>
          <p:cNvPicPr>
            <a:picLocks noChangeAspect="1"/>
          </p:cNvPicPr>
          <p:nvPr/>
        </p:nvPicPr>
        <p:blipFill rotWithShape="1">
          <a:blip r:embed="rId3"/>
          <a:srcRect t="-1" b="57136"/>
          <a:stretch/>
        </p:blipFill>
        <p:spPr>
          <a:xfrm>
            <a:off x="2733823" y="1608256"/>
            <a:ext cx="6720000" cy="364148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Graphic 12" descr="Badge 3 with solid fill">
            <a:extLst>
              <a:ext uri="{FF2B5EF4-FFF2-40B4-BE49-F238E27FC236}">
                <a16:creationId xmlns:a16="http://schemas.microsoft.com/office/drawing/2014/main" id="{FEE48244-D3D3-DFE1-9A02-D43F5A8AFF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3442176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Flujos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Básicos</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7" name="Imagen 6">
            <a:extLst>
              <a:ext uri="{FF2B5EF4-FFF2-40B4-BE49-F238E27FC236}">
                <a16:creationId xmlns:a16="http://schemas.microsoft.com/office/drawing/2014/main" id="{7A621BCE-DAEC-9CD8-0CA6-579943F06683}"/>
              </a:ext>
            </a:extLst>
          </p:cNvPr>
          <p:cNvPicPr>
            <a:picLocks noChangeAspect="1"/>
          </p:cNvPicPr>
          <p:nvPr/>
        </p:nvPicPr>
        <p:blipFill rotWithShape="1">
          <a:blip r:embed="rId3"/>
          <a:srcRect t="42553" b="-2326"/>
          <a:stretch/>
        </p:blipFill>
        <p:spPr>
          <a:xfrm>
            <a:off x="2733823" y="1172012"/>
            <a:ext cx="6720000" cy="507790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Graphic 12" descr="Badge 3 with solid fill">
            <a:extLst>
              <a:ext uri="{FF2B5EF4-FFF2-40B4-BE49-F238E27FC236}">
                <a16:creationId xmlns:a16="http://schemas.microsoft.com/office/drawing/2014/main" id="{95FCA41C-90BE-E939-9D23-8F9CFD2E07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
        <p:nvSpPr>
          <p:cNvPr id="4" name="Rectángulo 3">
            <a:extLst>
              <a:ext uri="{FF2B5EF4-FFF2-40B4-BE49-F238E27FC236}">
                <a16:creationId xmlns:a16="http://schemas.microsoft.com/office/drawing/2014/main" id="{B031034D-D87B-3F07-519D-DF0D7C8249F0}"/>
              </a:ext>
            </a:extLst>
          </p:cNvPr>
          <p:cNvSpPr/>
          <p:nvPr/>
        </p:nvSpPr>
        <p:spPr>
          <a:xfrm>
            <a:off x="4784571" y="1260415"/>
            <a:ext cx="701616" cy="264544"/>
          </a:xfrm>
          <a:prstGeom prst="rect">
            <a:avLst/>
          </a:prstGeom>
          <a:solidFill>
            <a:srgbClr val="EFE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8" name="CuadroTexto 7">
            <a:extLst>
              <a:ext uri="{FF2B5EF4-FFF2-40B4-BE49-F238E27FC236}">
                <a16:creationId xmlns:a16="http://schemas.microsoft.com/office/drawing/2014/main" id="{E1965D0A-8BE6-31C3-C821-0399362ABBE6}"/>
              </a:ext>
            </a:extLst>
          </p:cNvPr>
          <p:cNvSpPr txBox="1"/>
          <p:nvPr/>
        </p:nvSpPr>
        <p:spPr>
          <a:xfrm>
            <a:off x="4676420" y="1277347"/>
            <a:ext cx="985757" cy="246221"/>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1000" b="1" dirty="0">
                <a:latin typeface="Arial" panose="020B0604020202020204" pitchFamily="34" charset="0"/>
                <a:cs typeface="Arial" panose="020B0604020202020204" pitchFamily="34" charset="0"/>
              </a:rPr>
              <a:t>y Paralela</a:t>
            </a:r>
          </a:p>
        </p:txBody>
      </p:sp>
    </p:spTree>
    <p:extLst>
      <p:ext uri="{BB962C8B-B14F-4D97-AF65-F5344CB8AC3E}">
        <p14:creationId xmlns:p14="http://schemas.microsoft.com/office/powerpoint/2010/main" val="3210471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Habilidades que debe tener el Business Analyst</a:t>
            </a:r>
          </a:p>
        </p:txBody>
      </p:sp>
    </p:spTree>
    <p:extLst>
      <p:ext uri="{BB962C8B-B14F-4D97-AF65-F5344CB8AC3E}">
        <p14:creationId xmlns:p14="http://schemas.microsoft.com/office/powerpoint/2010/main" val="36977884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Flujo</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Imagen 2">
            <a:extLst>
              <a:ext uri="{FF2B5EF4-FFF2-40B4-BE49-F238E27FC236}">
                <a16:creationId xmlns:a16="http://schemas.microsoft.com/office/drawing/2014/main" id="{E0C8CC54-D2A5-A4DF-9541-2B529BBBED6F}"/>
              </a:ext>
            </a:extLst>
          </p:cNvPr>
          <p:cNvPicPr>
            <a:picLocks noChangeAspect="1"/>
          </p:cNvPicPr>
          <p:nvPr/>
        </p:nvPicPr>
        <p:blipFill>
          <a:blip r:embed="rId3"/>
          <a:stretch>
            <a:fillRect/>
          </a:stretch>
        </p:blipFill>
        <p:spPr>
          <a:xfrm>
            <a:off x="3226063" y="1172012"/>
            <a:ext cx="5735520" cy="5004003"/>
          </a:xfrm>
          <a:prstGeom prst="rect">
            <a:avLst/>
          </a:prstGeom>
        </p:spPr>
      </p:pic>
      <p:pic>
        <p:nvPicPr>
          <p:cNvPr id="4" name="Graphic 12" descr="Badge 3 with solid fill">
            <a:extLst>
              <a:ext uri="{FF2B5EF4-FFF2-40B4-BE49-F238E27FC236}">
                <a16:creationId xmlns:a16="http://schemas.microsoft.com/office/drawing/2014/main" id="{A8EB4371-D87A-D7C4-F73B-B59A0FDD22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7936761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Buenas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Prácticas</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pSp>
        <p:nvGrpSpPr>
          <p:cNvPr id="25" name="Grupo 24">
            <a:extLst>
              <a:ext uri="{FF2B5EF4-FFF2-40B4-BE49-F238E27FC236}">
                <a16:creationId xmlns:a16="http://schemas.microsoft.com/office/drawing/2014/main" id="{1F28961E-3A4F-CB0A-A379-24FF9EEB28E4}"/>
              </a:ext>
            </a:extLst>
          </p:cNvPr>
          <p:cNvGrpSpPr/>
          <p:nvPr/>
        </p:nvGrpSpPr>
        <p:grpSpPr>
          <a:xfrm>
            <a:off x="590098" y="1172013"/>
            <a:ext cx="9133145" cy="5072729"/>
            <a:chOff x="692943" y="879009"/>
            <a:chExt cx="6849859" cy="3804547"/>
          </a:xfrm>
        </p:grpSpPr>
        <p:pic>
          <p:nvPicPr>
            <p:cNvPr id="15" name="Imagen 14">
              <a:extLst>
                <a:ext uri="{FF2B5EF4-FFF2-40B4-BE49-F238E27FC236}">
                  <a16:creationId xmlns:a16="http://schemas.microsoft.com/office/drawing/2014/main" id="{3DAFFD21-EF13-2766-B3F0-77C6EDBBCB7A}"/>
                </a:ext>
              </a:extLst>
            </p:cNvPr>
            <p:cNvPicPr>
              <a:picLocks noChangeAspect="1"/>
            </p:cNvPicPr>
            <p:nvPr/>
          </p:nvPicPr>
          <p:blipFill>
            <a:blip r:embed="rId3"/>
            <a:stretch>
              <a:fillRect/>
            </a:stretch>
          </p:blipFill>
          <p:spPr>
            <a:xfrm>
              <a:off x="1618252" y="879009"/>
              <a:ext cx="5924550" cy="3804547"/>
            </a:xfrm>
            <a:prstGeom prst="rect">
              <a:avLst/>
            </a:prstGeom>
          </p:spPr>
        </p:pic>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943" y="3418706"/>
              <a:ext cx="720000" cy="720000"/>
            </a:xfrm>
            <a:prstGeom prst="rect">
              <a:avLst/>
            </a:prstGeom>
          </p:spPr>
        </p:pic>
      </p:grpSp>
      <p:sp>
        <p:nvSpPr>
          <p:cNvPr id="24" name="CuadroTexto 23">
            <a:extLst>
              <a:ext uri="{FF2B5EF4-FFF2-40B4-BE49-F238E27FC236}">
                <a16:creationId xmlns:a16="http://schemas.microsoft.com/office/drawing/2014/main" id="{D43DD872-5762-797C-D17B-63FADF1664E4}"/>
              </a:ext>
            </a:extLst>
          </p:cNvPr>
          <p:cNvSpPr txBox="1"/>
          <p:nvPr/>
        </p:nvSpPr>
        <p:spPr>
          <a:xfrm>
            <a:off x="9910343" y="2905780"/>
            <a:ext cx="2134931" cy="1231107"/>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200">
                <a:latin typeface="IBM Plex Mono" panose="020B0509050203000203" pitchFamily="49" charset="77"/>
              </a:rPr>
              <a:t>Utilizar siempre los eventos de inicio y fin para representar claramente el comienzo y el final del flujo.</a:t>
            </a:r>
          </a:p>
        </p:txBody>
      </p:sp>
      <p:pic>
        <p:nvPicPr>
          <p:cNvPr id="3" name="Graphic 12" descr="Badge 3 with solid fill">
            <a:extLst>
              <a:ext uri="{FF2B5EF4-FFF2-40B4-BE49-F238E27FC236}">
                <a16:creationId xmlns:a16="http://schemas.microsoft.com/office/drawing/2014/main" id="{AC3841CC-3163-C694-7515-4E525346CE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9036168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Buenas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Prácticas</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pSp>
        <p:nvGrpSpPr>
          <p:cNvPr id="4" name="Grupo 3">
            <a:extLst>
              <a:ext uri="{FF2B5EF4-FFF2-40B4-BE49-F238E27FC236}">
                <a16:creationId xmlns:a16="http://schemas.microsoft.com/office/drawing/2014/main" id="{63A2EC8C-BCAC-8F4B-334E-428F9F615B3D}"/>
              </a:ext>
            </a:extLst>
          </p:cNvPr>
          <p:cNvGrpSpPr/>
          <p:nvPr/>
        </p:nvGrpSpPr>
        <p:grpSpPr>
          <a:xfrm>
            <a:off x="604607" y="1172012"/>
            <a:ext cx="8175216" cy="5125944"/>
            <a:chOff x="692943" y="879009"/>
            <a:chExt cx="6131412" cy="3844458"/>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3418706"/>
              <a:ext cx="720000" cy="720000"/>
            </a:xfrm>
            <a:prstGeom prst="rect">
              <a:avLst/>
            </a:prstGeom>
          </p:spPr>
        </p:pic>
        <p:pic>
          <p:nvPicPr>
            <p:cNvPr id="3" name="Imagen 2">
              <a:extLst>
                <a:ext uri="{FF2B5EF4-FFF2-40B4-BE49-F238E27FC236}">
                  <a16:creationId xmlns:a16="http://schemas.microsoft.com/office/drawing/2014/main" id="{0B90F6C6-0F4C-E316-ACA4-BAAC109D78F8}"/>
                </a:ext>
              </a:extLst>
            </p:cNvPr>
            <p:cNvPicPr>
              <a:picLocks noChangeAspect="1"/>
            </p:cNvPicPr>
            <p:nvPr/>
          </p:nvPicPr>
          <p:blipFill>
            <a:blip r:embed="rId7"/>
            <a:stretch>
              <a:fillRect/>
            </a:stretch>
          </p:blipFill>
          <p:spPr>
            <a:xfrm>
              <a:off x="2327557" y="879009"/>
              <a:ext cx="4496798" cy="3844458"/>
            </a:xfrm>
            <a:prstGeom prst="rect">
              <a:avLst/>
            </a:prstGeom>
          </p:spPr>
        </p:pic>
      </p:grpSp>
      <p:sp>
        <p:nvSpPr>
          <p:cNvPr id="7" name="CuadroTexto 6">
            <a:extLst>
              <a:ext uri="{FF2B5EF4-FFF2-40B4-BE49-F238E27FC236}">
                <a16:creationId xmlns:a16="http://schemas.microsoft.com/office/drawing/2014/main" id="{6EA03562-6870-42DB-B378-B4BF14341993}"/>
              </a:ext>
            </a:extLst>
          </p:cNvPr>
          <p:cNvSpPr txBox="1"/>
          <p:nvPr/>
        </p:nvSpPr>
        <p:spPr>
          <a:xfrm>
            <a:off x="8999806" y="2998113"/>
            <a:ext cx="2795764" cy="861775"/>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200">
                <a:latin typeface="IBM Plex Mono" panose="020B0509050203000203" pitchFamily="49" charset="77"/>
              </a:rPr>
              <a:t>Evitar líneas cruzadas y mantener visible la lógica del flujo. La lectura será más clara y eficiente.</a:t>
            </a:r>
          </a:p>
        </p:txBody>
      </p:sp>
      <p:pic>
        <p:nvPicPr>
          <p:cNvPr id="8" name="Graphic 12" descr="Badge 3 with solid fill">
            <a:extLst>
              <a:ext uri="{FF2B5EF4-FFF2-40B4-BE49-F238E27FC236}">
                <a16:creationId xmlns:a16="http://schemas.microsoft.com/office/drawing/2014/main" id="{366C56E4-57BA-60C3-FCB3-A5C996002F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2851229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Buenas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Prácticas</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pSp>
        <p:nvGrpSpPr>
          <p:cNvPr id="37" name="Grupo 36">
            <a:extLst>
              <a:ext uri="{FF2B5EF4-FFF2-40B4-BE49-F238E27FC236}">
                <a16:creationId xmlns:a16="http://schemas.microsoft.com/office/drawing/2014/main" id="{AFB1BE98-2877-B156-40AA-326A68D68E81}"/>
              </a:ext>
            </a:extLst>
          </p:cNvPr>
          <p:cNvGrpSpPr/>
          <p:nvPr/>
        </p:nvGrpSpPr>
        <p:grpSpPr>
          <a:xfrm>
            <a:off x="604607" y="1172012"/>
            <a:ext cx="7105204" cy="5125944"/>
            <a:chOff x="692943" y="879009"/>
            <a:chExt cx="5328903" cy="3844458"/>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3418706"/>
              <a:ext cx="720000" cy="720000"/>
            </a:xfrm>
            <a:prstGeom prst="rect">
              <a:avLst/>
            </a:prstGeom>
          </p:spPr>
        </p:pic>
        <p:pic>
          <p:nvPicPr>
            <p:cNvPr id="7" name="Imagen 6">
              <a:extLst>
                <a:ext uri="{FF2B5EF4-FFF2-40B4-BE49-F238E27FC236}">
                  <a16:creationId xmlns:a16="http://schemas.microsoft.com/office/drawing/2014/main" id="{C3B835E3-65FB-F669-5906-33CF4D3EC488}"/>
                </a:ext>
              </a:extLst>
            </p:cNvPr>
            <p:cNvPicPr>
              <a:picLocks noChangeAspect="1"/>
            </p:cNvPicPr>
            <p:nvPr/>
          </p:nvPicPr>
          <p:blipFill>
            <a:blip r:embed="rId7"/>
            <a:stretch>
              <a:fillRect/>
            </a:stretch>
          </p:blipFill>
          <p:spPr>
            <a:xfrm>
              <a:off x="3118888" y="879009"/>
              <a:ext cx="2902958" cy="3844458"/>
            </a:xfrm>
            <a:prstGeom prst="rect">
              <a:avLst/>
            </a:prstGeom>
          </p:spPr>
        </p:pic>
        <p:cxnSp>
          <p:nvCxnSpPr>
            <p:cNvPr id="12" name="Conector angular 11">
              <a:extLst>
                <a:ext uri="{FF2B5EF4-FFF2-40B4-BE49-F238E27FC236}">
                  <a16:creationId xmlns:a16="http://schemas.microsoft.com/office/drawing/2014/main" id="{202C3F65-53E3-CC5F-EA3F-6A18342E271D}"/>
                </a:ext>
              </a:extLst>
            </p:cNvPr>
            <p:cNvCxnSpPr>
              <a:cxnSpLocks/>
            </p:cNvCxnSpPr>
            <p:nvPr/>
          </p:nvCxnSpPr>
          <p:spPr>
            <a:xfrm>
              <a:off x="3607266" y="1459684"/>
              <a:ext cx="964734" cy="461395"/>
            </a:xfrm>
            <a:prstGeom prst="bentConnector3">
              <a:avLst>
                <a:gd name="adj1" fmla="val 65652"/>
              </a:avLst>
            </a:prstGeom>
            <a:ln w="12700"/>
          </p:spPr>
          <p:style>
            <a:lnRef idx="1">
              <a:schemeClr val="accent2"/>
            </a:lnRef>
            <a:fillRef idx="0">
              <a:schemeClr val="accent2"/>
            </a:fillRef>
            <a:effectRef idx="0">
              <a:schemeClr val="accent2"/>
            </a:effectRef>
            <a:fontRef idx="minor">
              <a:schemeClr val="tx1"/>
            </a:fontRef>
          </p:style>
        </p:cxnSp>
        <p:cxnSp>
          <p:nvCxnSpPr>
            <p:cNvPr id="20" name="Conector angular 19">
              <a:extLst>
                <a:ext uri="{FF2B5EF4-FFF2-40B4-BE49-F238E27FC236}">
                  <a16:creationId xmlns:a16="http://schemas.microsoft.com/office/drawing/2014/main" id="{DD892BF8-0562-4A1B-1E16-BDA4B2D720E6}"/>
                </a:ext>
              </a:extLst>
            </p:cNvPr>
            <p:cNvCxnSpPr>
              <a:cxnSpLocks/>
            </p:cNvCxnSpPr>
            <p:nvPr/>
          </p:nvCxnSpPr>
          <p:spPr>
            <a:xfrm flipV="1">
              <a:off x="4570367" y="1459684"/>
              <a:ext cx="836338" cy="461395"/>
            </a:xfrm>
            <a:prstGeom prst="bentConnector3">
              <a:avLst>
                <a:gd name="adj1" fmla="val 15896"/>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31" name="Conector recto de flecha 30">
              <a:extLst>
                <a:ext uri="{FF2B5EF4-FFF2-40B4-BE49-F238E27FC236}">
                  <a16:creationId xmlns:a16="http://schemas.microsoft.com/office/drawing/2014/main" id="{5635A514-93A9-9F3D-39A4-BF6D16FA5D74}"/>
                </a:ext>
              </a:extLst>
            </p:cNvPr>
            <p:cNvCxnSpPr>
              <a:cxnSpLocks/>
            </p:cNvCxnSpPr>
            <p:nvPr/>
          </p:nvCxnSpPr>
          <p:spPr>
            <a:xfrm>
              <a:off x="3548543" y="3955408"/>
              <a:ext cx="2134998"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grpSp>
      <p:sp>
        <p:nvSpPr>
          <p:cNvPr id="38" name="CuadroTexto 37">
            <a:extLst>
              <a:ext uri="{FF2B5EF4-FFF2-40B4-BE49-F238E27FC236}">
                <a16:creationId xmlns:a16="http://schemas.microsoft.com/office/drawing/2014/main" id="{8C476FBC-24BB-2202-785D-218406B2FA89}"/>
              </a:ext>
            </a:extLst>
          </p:cNvPr>
          <p:cNvSpPr txBox="1"/>
          <p:nvPr/>
        </p:nvSpPr>
        <p:spPr>
          <a:xfrm>
            <a:off x="8054071" y="2998113"/>
            <a:ext cx="2795764" cy="861775"/>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200">
                <a:latin typeface="IBM Plex Mono" panose="020B0509050203000203" pitchFamily="49" charset="77"/>
              </a:rPr>
              <a:t>Mantener claro el escenario principal. Diagramar primero el flujo principal y después flujos alternativos.</a:t>
            </a:r>
          </a:p>
        </p:txBody>
      </p:sp>
      <p:pic>
        <p:nvPicPr>
          <p:cNvPr id="3" name="Graphic 12" descr="Badge 3 with solid fill">
            <a:extLst>
              <a:ext uri="{FF2B5EF4-FFF2-40B4-BE49-F238E27FC236}">
                <a16:creationId xmlns:a16="http://schemas.microsoft.com/office/drawing/2014/main" id="{16DE1E63-DB47-65C7-05EC-7C9FD470EC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4433069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Buenas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Prácticas</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pSp>
        <p:nvGrpSpPr>
          <p:cNvPr id="4" name="Grupo 3">
            <a:extLst>
              <a:ext uri="{FF2B5EF4-FFF2-40B4-BE49-F238E27FC236}">
                <a16:creationId xmlns:a16="http://schemas.microsoft.com/office/drawing/2014/main" id="{7807A22C-4461-61DC-3FA6-E2385A2A1634}"/>
              </a:ext>
            </a:extLst>
          </p:cNvPr>
          <p:cNvGrpSpPr/>
          <p:nvPr/>
        </p:nvGrpSpPr>
        <p:grpSpPr>
          <a:xfrm>
            <a:off x="604610" y="1172012"/>
            <a:ext cx="8043461" cy="5133112"/>
            <a:chOff x="692943" y="879009"/>
            <a:chExt cx="6032596" cy="3849834"/>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3418706"/>
              <a:ext cx="720000" cy="720000"/>
            </a:xfrm>
            <a:prstGeom prst="rect">
              <a:avLst/>
            </a:prstGeom>
          </p:spPr>
        </p:pic>
        <p:pic>
          <p:nvPicPr>
            <p:cNvPr id="3" name="Imagen 2">
              <a:extLst>
                <a:ext uri="{FF2B5EF4-FFF2-40B4-BE49-F238E27FC236}">
                  <a16:creationId xmlns:a16="http://schemas.microsoft.com/office/drawing/2014/main" id="{2E8949AF-2F11-DC52-AE20-C02F111854CA}"/>
                </a:ext>
              </a:extLst>
            </p:cNvPr>
            <p:cNvPicPr>
              <a:picLocks noChangeAspect="1"/>
            </p:cNvPicPr>
            <p:nvPr/>
          </p:nvPicPr>
          <p:blipFill>
            <a:blip r:embed="rId7"/>
            <a:stretch>
              <a:fillRect/>
            </a:stretch>
          </p:blipFill>
          <p:spPr>
            <a:xfrm>
              <a:off x="2426696" y="879009"/>
              <a:ext cx="4298843" cy="3849834"/>
            </a:xfrm>
            <a:prstGeom prst="rect">
              <a:avLst/>
            </a:prstGeom>
          </p:spPr>
        </p:pic>
      </p:grpSp>
      <p:sp>
        <p:nvSpPr>
          <p:cNvPr id="8" name="CuadroTexto 7">
            <a:extLst>
              <a:ext uri="{FF2B5EF4-FFF2-40B4-BE49-F238E27FC236}">
                <a16:creationId xmlns:a16="http://schemas.microsoft.com/office/drawing/2014/main" id="{E6D5196D-D72A-B7A2-3E33-229E3F1F9DEF}"/>
              </a:ext>
            </a:extLst>
          </p:cNvPr>
          <p:cNvSpPr txBox="1"/>
          <p:nvPr/>
        </p:nvSpPr>
        <p:spPr>
          <a:xfrm>
            <a:off x="8794241" y="2998113"/>
            <a:ext cx="2795764" cy="646331"/>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200">
                <a:latin typeface="IBM Plex Mono" panose="020B0509050203000203" pitchFamily="49" charset="77"/>
              </a:rPr>
              <a:t>Utilizar correctamente las compuertas para la división de las tareas en el flujo.</a:t>
            </a:r>
          </a:p>
        </p:txBody>
      </p:sp>
      <p:pic>
        <p:nvPicPr>
          <p:cNvPr id="7" name="Graphic 12" descr="Badge 3 with solid fill">
            <a:extLst>
              <a:ext uri="{FF2B5EF4-FFF2-40B4-BE49-F238E27FC236}">
                <a16:creationId xmlns:a16="http://schemas.microsoft.com/office/drawing/2014/main" id="{10967681-64D1-39D6-01CB-1C403BED52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249364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Buenas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Prácticas</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pSp>
        <p:nvGrpSpPr>
          <p:cNvPr id="7" name="Grupo 6">
            <a:extLst>
              <a:ext uri="{FF2B5EF4-FFF2-40B4-BE49-F238E27FC236}">
                <a16:creationId xmlns:a16="http://schemas.microsoft.com/office/drawing/2014/main" id="{AA4A7928-D5EF-95FC-98B3-1AD357605AF6}"/>
              </a:ext>
            </a:extLst>
          </p:cNvPr>
          <p:cNvGrpSpPr/>
          <p:nvPr/>
        </p:nvGrpSpPr>
        <p:grpSpPr>
          <a:xfrm>
            <a:off x="604607" y="1172012"/>
            <a:ext cx="8031939" cy="5082701"/>
            <a:chOff x="692943" y="879009"/>
            <a:chExt cx="6023954" cy="3812026"/>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3418706"/>
              <a:ext cx="720000" cy="720000"/>
            </a:xfrm>
            <a:prstGeom prst="rect">
              <a:avLst/>
            </a:prstGeom>
          </p:spPr>
        </p:pic>
        <p:pic>
          <p:nvPicPr>
            <p:cNvPr id="4" name="Imagen 3">
              <a:extLst>
                <a:ext uri="{FF2B5EF4-FFF2-40B4-BE49-F238E27FC236}">
                  <a16:creationId xmlns:a16="http://schemas.microsoft.com/office/drawing/2014/main" id="{3E7E3750-8352-C09B-8785-C346C38CCA13}"/>
                </a:ext>
              </a:extLst>
            </p:cNvPr>
            <p:cNvPicPr>
              <a:picLocks noChangeAspect="1"/>
            </p:cNvPicPr>
            <p:nvPr/>
          </p:nvPicPr>
          <p:blipFill>
            <a:blip r:embed="rId7"/>
            <a:stretch>
              <a:fillRect/>
            </a:stretch>
          </p:blipFill>
          <p:spPr>
            <a:xfrm>
              <a:off x="2418054" y="879009"/>
              <a:ext cx="4298843" cy="3812026"/>
            </a:xfrm>
            <a:prstGeom prst="rect">
              <a:avLst/>
            </a:prstGeom>
          </p:spPr>
        </p:pic>
      </p:grpSp>
      <p:sp>
        <p:nvSpPr>
          <p:cNvPr id="8" name="CuadroTexto 7">
            <a:extLst>
              <a:ext uri="{FF2B5EF4-FFF2-40B4-BE49-F238E27FC236}">
                <a16:creationId xmlns:a16="http://schemas.microsoft.com/office/drawing/2014/main" id="{F971F664-ADA3-7D6F-D689-656BC6A30F24}"/>
              </a:ext>
            </a:extLst>
          </p:cNvPr>
          <p:cNvSpPr txBox="1"/>
          <p:nvPr/>
        </p:nvSpPr>
        <p:spPr>
          <a:xfrm>
            <a:off x="8999806" y="3090446"/>
            <a:ext cx="2795764" cy="646331"/>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200">
                <a:latin typeface="IBM Plex Mono" panose="020B0509050203000203" pitchFamily="49" charset="77"/>
              </a:rPr>
              <a:t>Utilizar una compuerta exclusiva como elemento de convergencia.</a:t>
            </a:r>
          </a:p>
        </p:txBody>
      </p:sp>
      <p:pic>
        <p:nvPicPr>
          <p:cNvPr id="3" name="Graphic 12" descr="Badge 3 with solid fill">
            <a:extLst>
              <a:ext uri="{FF2B5EF4-FFF2-40B4-BE49-F238E27FC236}">
                <a16:creationId xmlns:a16="http://schemas.microsoft.com/office/drawing/2014/main" id="{4E3CD5F3-E24C-9C9F-8F07-2CF66078A2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9808287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Buenas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Prácticas</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pSp>
        <p:nvGrpSpPr>
          <p:cNvPr id="7" name="Grupo 6">
            <a:extLst>
              <a:ext uri="{FF2B5EF4-FFF2-40B4-BE49-F238E27FC236}">
                <a16:creationId xmlns:a16="http://schemas.microsoft.com/office/drawing/2014/main" id="{017228F9-1924-697B-79AF-46AD6502DA22}"/>
              </a:ext>
            </a:extLst>
          </p:cNvPr>
          <p:cNvGrpSpPr/>
          <p:nvPr/>
        </p:nvGrpSpPr>
        <p:grpSpPr>
          <a:xfrm>
            <a:off x="604610" y="1172012"/>
            <a:ext cx="7964377" cy="5082701"/>
            <a:chOff x="692943" y="879009"/>
            <a:chExt cx="5973283" cy="3812026"/>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3418706"/>
              <a:ext cx="720000" cy="720000"/>
            </a:xfrm>
            <a:prstGeom prst="rect">
              <a:avLst/>
            </a:prstGeom>
          </p:spPr>
        </p:pic>
        <p:pic>
          <p:nvPicPr>
            <p:cNvPr id="3" name="Imagen 2">
              <a:extLst>
                <a:ext uri="{FF2B5EF4-FFF2-40B4-BE49-F238E27FC236}">
                  <a16:creationId xmlns:a16="http://schemas.microsoft.com/office/drawing/2014/main" id="{DB52E5A1-49E7-44C6-F9C7-E4203118866E}"/>
                </a:ext>
              </a:extLst>
            </p:cNvPr>
            <p:cNvPicPr>
              <a:picLocks noChangeAspect="1"/>
            </p:cNvPicPr>
            <p:nvPr/>
          </p:nvPicPr>
          <p:blipFill>
            <a:blip r:embed="rId7"/>
            <a:stretch>
              <a:fillRect/>
            </a:stretch>
          </p:blipFill>
          <p:spPr>
            <a:xfrm>
              <a:off x="2490765" y="879009"/>
              <a:ext cx="4175461" cy="3812026"/>
            </a:xfrm>
            <a:prstGeom prst="rect">
              <a:avLst/>
            </a:prstGeom>
          </p:spPr>
        </p:pic>
      </p:grpSp>
      <p:sp>
        <p:nvSpPr>
          <p:cNvPr id="8" name="CuadroTexto 7">
            <a:extLst>
              <a:ext uri="{FF2B5EF4-FFF2-40B4-BE49-F238E27FC236}">
                <a16:creationId xmlns:a16="http://schemas.microsoft.com/office/drawing/2014/main" id="{0A29B379-C1C8-9327-58E7-1CCC3B010E3D}"/>
              </a:ext>
            </a:extLst>
          </p:cNvPr>
          <p:cNvSpPr txBox="1"/>
          <p:nvPr/>
        </p:nvSpPr>
        <p:spPr>
          <a:xfrm>
            <a:off x="8999806" y="3090446"/>
            <a:ext cx="2795764" cy="646331"/>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200">
                <a:latin typeface="IBM Plex Mono" panose="020B0509050203000203" pitchFamily="49" charset="77"/>
              </a:rPr>
              <a:t>Distinguir los estados finales exitosos y no exitosos.</a:t>
            </a:r>
          </a:p>
        </p:txBody>
      </p:sp>
      <p:pic>
        <p:nvPicPr>
          <p:cNvPr id="4" name="Graphic 12" descr="Badge 3 with solid fill">
            <a:extLst>
              <a:ext uri="{FF2B5EF4-FFF2-40B4-BE49-F238E27FC236}">
                <a16:creationId xmlns:a16="http://schemas.microsoft.com/office/drawing/2014/main" id="{E476C282-42C3-727E-906F-EC341CDF2E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6214749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Buenas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Prácticas</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grpSp>
        <p:nvGrpSpPr>
          <p:cNvPr id="7" name="Grupo 6">
            <a:extLst>
              <a:ext uri="{FF2B5EF4-FFF2-40B4-BE49-F238E27FC236}">
                <a16:creationId xmlns:a16="http://schemas.microsoft.com/office/drawing/2014/main" id="{0A595F4F-530B-7A5E-13CB-ADD188F9939B}"/>
              </a:ext>
            </a:extLst>
          </p:cNvPr>
          <p:cNvGrpSpPr/>
          <p:nvPr/>
        </p:nvGrpSpPr>
        <p:grpSpPr>
          <a:xfrm>
            <a:off x="604609" y="1888094"/>
            <a:ext cx="960000" cy="3630181"/>
            <a:chOff x="692943" y="1416070"/>
            <a:chExt cx="720000" cy="2722636"/>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943" y="3418706"/>
              <a:ext cx="720000" cy="720000"/>
            </a:xfrm>
            <a:prstGeom prst="rect">
              <a:avLst/>
            </a:prstGeom>
          </p:spPr>
        </p:pic>
      </p:grpSp>
      <p:sp>
        <p:nvSpPr>
          <p:cNvPr id="8" name="CuadroTexto 7">
            <a:extLst>
              <a:ext uri="{FF2B5EF4-FFF2-40B4-BE49-F238E27FC236}">
                <a16:creationId xmlns:a16="http://schemas.microsoft.com/office/drawing/2014/main" id="{E4DE47C3-69E1-4604-4E4D-46056D40EB11}"/>
              </a:ext>
            </a:extLst>
          </p:cNvPr>
          <p:cNvSpPr txBox="1"/>
          <p:nvPr/>
        </p:nvSpPr>
        <p:spPr>
          <a:xfrm>
            <a:off x="8999806" y="2998113"/>
            <a:ext cx="2795764" cy="861775"/>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200">
                <a:latin typeface="IBM Plex Mono" panose="020B0509050203000203" pitchFamily="49" charset="77"/>
              </a:rPr>
              <a:t>Mantener un formato estándar y enfocarse en una apariencia limpia y agradable.</a:t>
            </a:r>
          </a:p>
        </p:txBody>
      </p:sp>
      <p:pic>
        <p:nvPicPr>
          <p:cNvPr id="9" name="Imagen 8">
            <a:extLst>
              <a:ext uri="{FF2B5EF4-FFF2-40B4-BE49-F238E27FC236}">
                <a16:creationId xmlns:a16="http://schemas.microsoft.com/office/drawing/2014/main" id="{800A640F-69BD-37B6-C370-1470AEC892BB}"/>
              </a:ext>
            </a:extLst>
          </p:cNvPr>
          <p:cNvPicPr>
            <a:picLocks noChangeAspect="1"/>
          </p:cNvPicPr>
          <p:nvPr/>
        </p:nvPicPr>
        <p:blipFill>
          <a:blip r:embed="rId9"/>
          <a:stretch>
            <a:fillRect/>
          </a:stretch>
        </p:blipFill>
        <p:spPr>
          <a:xfrm>
            <a:off x="2993226" y="1182035"/>
            <a:ext cx="5556303" cy="5072679"/>
          </a:xfrm>
          <a:prstGeom prst="rect">
            <a:avLst/>
          </a:prstGeom>
        </p:spPr>
      </p:pic>
    </p:spTree>
    <p:extLst>
      <p:ext uri="{BB962C8B-B14F-4D97-AF65-F5344CB8AC3E}">
        <p14:creationId xmlns:p14="http://schemas.microsoft.com/office/powerpoint/2010/main" val="55199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Buenas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Prácticas</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pSp>
        <p:nvGrpSpPr>
          <p:cNvPr id="7" name="Grupo 6">
            <a:extLst>
              <a:ext uri="{FF2B5EF4-FFF2-40B4-BE49-F238E27FC236}">
                <a16:creationId xmlns:a16="http://schemas.microsoft.com/office/drawing/2014/main" id="{0A595F4F-530B-7A5E-13CB-ADD188F9939B}"/>
              </a:ext>
            </a:extLst>
          </p:cNvPr>
          <p:cNvGrpSpPr/>
          <p:nvPr/>
        </p:nvGrpSpPr>
        <p:grpSpPr>
          <a:xfrm>
            <a:off x="604609" y="1888094"/>
            <a:ext cx="960000" cy="3630181"/>
            <a:chOff x="692943" y="1416070"/>
            <a:chExt cx="720000" cy="2722636"/>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3418706"/>
              <a:ext cx="720000" cy="720000"/>
            </a:xfrm>
            <a:prstGeom prst="rect">
              <a:avLst/>
            </a:prstGeom>
          </p:spPr>
        </p:pic>
      </p:grpSp>
      <p:sp>
        <p:nvSpPr>
          <p:cNvPr id="8" name="CuadroTexto 7">
            <a:extLst>
              <a:ext uri="{FF2B5EF4-FFF2-40B4-BE49-F238E27FC236}">
                <a16:creationId xmlns:a16="http://schemas.microsoft.com/office/drawing/2014/main" id="{E4DE47C3-69E1-4604-4E4D-46056D40EB11}"/>
              </a:ext>
            </a:extLst>
          </p:cNvPr>
          <p:cNvSpPr txBox="1"/>
          <p:nvPr/>
        </p:nvSpPr>
        <p:spPr>
          <a:xfrm>
            <a:off x="8999806" y="2998113"/>
            <a:ext cx="2795764" cy="861775"/>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200">
                <a:latin typeface="IBM Plex Mono" panose="020B0509050203000203" pitchFamily="49" charset="77"/>
              </a:rPr>
              <a:t>Mantener un formato estándar y enfocarse en una apariencia limpia y agradable.</a:t>
            </a:r>
          </a:p>
        </p:txBody>
      </p:sp>
      <p:pic>
        <p:nvPicPr>
          <p:cNvPr id="9" name="Imagen 8">
            <a:extLst>
              <a:ext uri="{FF2B5EF4-FFF2-40B4-BE49-F238E27FC236}">
                <a16:creationId xmlns:a16="http://schemas.microsoft.com/office/drawing/2014/main" id="{800A640F-69BD-37B6-C370-1470AEC892BB}"/>
              </a:ext>
            </a:extLst>
          </p:cNvPr>
          <p:cNvPicPr>
            <a:picLocks noChangeAspect="1"/>
          </p:cNvPicPr>
          <p:nvPr/>
        </p:nvPicPr>
        <p:blipFill>
          <a:blip r:embed="rId7"/>
          <a:stretch>
            <a:fillRect/>
          </a:stretch>
        </p:blipFill>
        <p:spPr>
          <a:xfrm>
            <a:off x="2993226" y="1182035"/>
            <a:ext cx="5556303" cy="5072679"/>
          </a:xfrm>
          <a:prstGeom prst="rect">
            <a:avLst/>
          </a:prstGeom>
        </p:spPr>
      </p:pic>
      <p:pic>
        <p:nvPicPr>
          <p:cNvPr id="3" name="Graphic 12" descr="Badge 3 with solid fill">
            <a:extLst>
              <a:ext uri="{FF2B5EF4-FFF2-40B4-BE49-F238E27FC236}">
                <a16:creationId xmlns:a16="http://schemas.microsoft.com/office/drawing/2014/main" id="{0392249A-A7E3-6D78-E1CA-986F4FF074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2197794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Buenas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Prácticas</a:t>
            </a:r>
            <a:r>
              <a:rPr lang="en-US" sz="2133">
                <a:solidFill>
                  <a:srgbClr val="0070C0"/>
                </a:solidFill>
                <a:latin typeface="IBM Plex Mono" panose="020B0509050203000203" pitchFamily="49" charset="77"/>
                <a:cs typeface="Calibri"/>
              </a:rPr>
              <a:t> BPMN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pSp>
        <p:nvGrpSpPr>
          <p:cNvPr id="7" name="Grupo 6">
            <a:extLst>
              <a:ext uri="{FF2B5EF4-FFF2-40B4-BE49-F238E27FC236}">
                <a16:creationId xmlns:a16="http://schemas.microsoft.com/office/drawing/2014/main" id="{0A595F4F-530B-7A5E-13CB-ADD188F9939B}"/>
              </a:ext>
            </a:extLst>
          </p:cNvPr>
          <p:cNvGrpSpPr/>
          <p:nvPr/>
        </p:nvGrpSpPr>
        <p:grpSpPr>
          <a:xfrm>
            <a:off x="604609" y="1888094"/>
            <a:ext cx="960000" cy="3630181"/>
            <a:chOff x="692943" y="1416070"/>
            <a:chExt cx="720000" cy="2722636"/>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3418706"/>
              <a:ext cx="720000" cy="720000"/>
            </a:xfrm>
            <a:prstGeom prst="rect">
              <a:avLst/>
            </a:prstGeom>
          </p:spPr>
        </p:pic>
      </p:grpSp>
      <p:sp>
        <p:nvSpPr>
          <p:cNvPr id="8" name="CuadroTexto 7">
            <a:extLst>
              <a:ext uri="{FF2B5EF4-FFF2-40B4-BE49-F238E27FC236}">
                <a16:creationId xmlns:a16="http://schemas.microsoft.com/office/drawing/2014/main" id="{E4DE47C3-69E1-4604-4E4D-46056D40EB11}"/>
              </a:ext>
            </a:extLst>
          </p:cNvPr>
          <p:cNvSpPr txBox="1"/>
          <p:nvPr/>
        </p:nvSpPr>
        <p:spPr>
          <a:xfrm>
            <a:off x="8999806" y="1775844"/>
            <a:ext cx="2795764" cy="3447097"/>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200">
                <a:latin typeface="IBM Plex Mono" panose="020B0509050203000203" pitchFamily="49" charset="77"/>
              </a:rPr>
              <a:t>Describir las tareas o actividades de manera concisa, evitando la redundancia.</a:t>
            </a:r>
          </a:p>
          <a:p>
            <a:pPr algn="just"/>
            <a:endParaRPr lang="es-MX" sz="1200">
              <a:latin typeface="IBM Plex Mono" panose="020B0509050203000203" pitchFamily="49" charset="77"/>
            </a:endParaRPr>
          </a:p>
          <a:p>
            <a:pPr algn="just"/>
            <a:r>
              <a:rPr lang="es-MX" sz="1200">
                <a:latin typeface="IBM Plex Mono" panose="020B0509050203000203" pitchFamily="49" charset="77"/>
              </a:rPr>
              <a:t>Verbo Presente Indicativo +  Objeto o Complemento</a:t>
            </a:r>
          </a:p>
          <a:p>
            <a:pPr algn="just"/>
            <a:endParaRPr lang="es-MX" sz="1200">
              <a:latin typeface="IBM Plex Mono" panose="020B0509050203000203" pitchFamily="49" charset="77"/>
            </a:endParaRPr>
          </a:p>
          <a:p>
            <a:pPr algn="just"/>
            <a:r>
              <a:rPr lang="es-MX" sz="1200">
                <a:latin typeface="IBM Plex Mono" panose="020B0509050203000203" pitchFamily="49" charset="77"/>
              </a:rPr>
              <a:t>- Realiza el registro…</a:t>
            </a:r>
          </a:p>
          <a:p>
            <a:pPr algn="just"/>
            <a:r>
              <a:rPr lang="es-MX" sz="1200">
                <a:latin typeface="IBM Plex Mono" panose="020B0509050203000203" pitchFamily="49" charset="77"/>
              </a:rPr>
              <a:t>- Complementa la operación…</a:t>
            </a:r>
          </a:p>
          <a:p>
            <a:pPr algn="just"/>
            <a:r>
              <a:rPr lang="es-MX" sz="1200">
                <a:latin typeface="IBM Plex Mono" panose="020B0509050203000203" pitchFamily="49" charset="77"/>
              </a:rPr>
              <a:t>- Imprime el estatus de…</a:t>
            </a:r>
          </a:p>
          <a:p>
            <a:pPr algn="just"/>
            <a:endParaRPr lang="es-MX" sz="1200">
              <a:latin typeface="IBM Plex Mono" panose="020B0509050203000203" pitchFamily="49" charset="77"/>
            </a:endParaRPr>
          </a:p>
          <a:p>
            <a:pPr algn="just"/>
            <a:r>
              <a:rPr lang="es-MX" sz="1200">
                <a:latin typeface="IBM Plex Mono" panose="020B0509050203000203" pitchFamily="49" charset="77"/>
              </a:rPr>
              <a:t>No utilizar verbo en infinitivo:</a:t>
            </a:r>
          </a:p>
          <a:p>
            <a:pPr algn="just"/>
            <a:endParaRPr lang="es-MX" sz="1200">
              <a:latin typeface="IBM Plex Mono" panose="020B0509050203000203" pitchFamily="49" charset="77"/>
            </a:endParaRPr>
          </a:p>
          <a:p>
            <a:pPr algn="just"/>
            <a:r>
              <a:rPr lang="es-MX" sz="1200">
                <a:latin typeface="IBM Plex Mono" panose="020B0509050203000203" pitchFamily="49" charset="77"/>
              </a:rPr>
              <a:t>- Realizar el registro…</a:t>
            </a:r>
          </a:p>
          <a:p>
            <a:pPr algn="just"/>
            <a:r>
              <a:rPr lang="es-MX" sz="1200">
                <a:latin typeface="IBM Plex Mono" panose="020B0509050203000203" pitchFamily="49" charset="77"/>
              </a:rPr>
              <a:t>- Complementar la operación… </a:t>
            </a:r>
          </a:p>
          <a:p>
            <a:pPr algn="just"/>
            <a:r>
              <a:rPr lang="es-MX" sz="1200">
                <a:latin typeface="IBM Plex Mono" panose="020B0509050203000203" pitchFamily="49" charset="77"/>
              </a:rPr>
              <a:t>- Imprimir el estatus de…</a:t>
            </a:r>
          </a:p>
        </p:txBody>
      </p:sp>
      <p:pic>
        <p:nvPicPr>
          <p:cNvPr id="3" name="Imagen 2">
            <a:extLst>
              <a:ext uri="{FF2B5EF4-FFF2-40B4-BE49-F238E27FC236}">
                <a16:creationId xmlns:a16="http://schemas.microsoft.com/office/drawing/2014/main" id="{A94F7287-3FB5-E6CC-EAB6-41D850E62273}"/>
              </a:ext>
            </a:extLst>
          </p:cNvPr>
          <p:cNvPicPr>
            <a:picLocks noChangeAspect="1"/>
          </p:cNvPicPr>
          <p:nvPr/>
        </p:nvPicPr>
        <p:blipFill>
          <a:blip r:embed="rId7"/>
          <a:stretch>
            <a:fillRect/>
          </a:stretch>
        </p:blipFill>
        <p:spPr>
          <a:xfrm>
            <a:off x="2993226" y="1182035"/>
            <a:ext cx="5567049" cy="5072679"/>
          </a:xfrm>
          <a:prstGeom prst="rect">
            <a:avLst/>
          </a:prstGeom>
        </p:spPr>
      </p:pic>
      <p:pic>
        <p:nvPicPr>
          <p:cNvPr id="4" name="Graphic 12" descr="Badge 3 with solid fill">
            <a:extLst>
              <a:ext uri="{FF2B5EF4-FFF2-40B4-BE49-F238E27FC236}">
                <a16:creationId xmlns:a16="http://schemas.microsoft.com/office/drawing/2014/main" id="{83C129DC-2610-519A-2F54-D3D87FA545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570584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Habilidades</a:t>
            </a:r>
            <a:r>
              <a:rPr lang="en-US" sz="2133">
                <a:solidFill>
                  <a:srgbClr val="0070C0"/>
                </a:solidFill>
                <a:latin typeface="IBM Plex Mono" panose="020B0509050203000203" pitchFamily="49" charset="77"/>
                <a:cs typeface="Calibri"/>
              </a:rPr>
              <a:t> que </a:t>
            </a:r>
            <a:r>
              <a:rPr lang="en-US" sz="2133" err="1">
                <a:solidFill>
                  <a:srgbClr val="0070C0"/>
                </a:solidFill>
                <a:latin typeface="IBM Plex Mono" panose="020B0509050203000203" pitchFamily="49" charset="77"/>
                <a:cs typeface="Calibri"/>
              </a:rPr>
              <a:t>debe</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tener</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el</a:t>
            </a:r>
            <a:r>
              <a:rPr lang="en-US" sz="2133">
                <a:solidFill>
                  <a:srgbClr val="0070C0"/>
                </a:solidFill>
                <a:latin typeface="IBM Plex Mono" panose="020B0509050203000203" pitchFamily="49" charset="77"/>
                <a:cs typeface="Calibri"/>
              </a:rPr>
              <a:t> Business Analyst</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431983"/>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n-US" sz="1333" err="1">
                <a:solidFill>
                  <a:srgbClr val="0070C0"/>
                </a:solidFill>
                <a:latin typeface="IBM Plex Mono" panose="020B0509050203000203" pitchFamily="49" charset="77"/>
                <a:cs typeface="Calibri"/>
              </a:rPr>
              <a:t>Habilidades</a:t>
            </a:r>
            <a:r>
              <a:rPr lang="en-US" sz="1333">
                <a:solidFill>
                  <a:srgbClr val="0070C0"/>
                </a:solidFill>
                <a:latin typeface="IBM Plex Mono" panose="020B0509050203000203" pitchFamily="49" charset="77"/>
                <a:cs typeface="Calibri"/>
              </a:rPr>
              <a:t> de </a:t>
            </a:r>
            <a:r>
              <a:rPr lang="en-US" sz="1333" err="1">
                <a:solidFill>
                  <a:srgbClr val="0070C0"/>
                </a:solidFill>
                <a:latin typeface="IBM Plex Mono" panose="020B0509050203000203" pitchFamily="49" charset="77"/>
                <a:cs typeface="Calibri"/>
              </a:rPr>
              <a:t>Comunicación</a:t>
            </a:r>
            <a:endParaRPr lang="en-US" sz="1333">
              <a:solidFill>
                <a:srgbClr val="0070C0"/>
              </a:solidFill>
              <a:latin typeface="IBM Plex Mono" panose="020B0509050203000203" pitchFamily="49" charset="77"/>
              <a:cs typeface="Calibri"/>
            </a:endParaRPr>
          </a:p>
          <a:p>
            <a:pPr algn="just"/>
            <a:endParaRPr lang="en-US" sz="1333">
              <a:solidFill>
                <a:srgbClr val="0070C0"/>
              </a:solidFill>
              <a:latin typeface="IBM Plex Mono" panose="020B0509050203000203" pitchFamily="49" charset="77"/>
              <a:cs typeface="Calibri"/>
            </a:endParaRPr>
          </a:p>
          <a:p>
            <a:pPr algn="just"/>
            <a:r>
              <a:rPr lang="es-MX" sz="1333" b="0" i="0">
                <a:solidFill>
                  <a:schemeClr val="tx1"/>
                </a:solidFill>
                <a:effectLst/>
                <a:latin typeface="IBM Plex Mono" panose="020B0509050203000203" pitchFamily="49" charset="77"/>
              </a:rPr>
              <a:t>Los analistas de negocios deben ser capaces de comunicarse eficazmente con las partes interesadas, tanto técnicas como no técnicas. Esto les permite recopilar información, explicar las soluciones y obtener el apoyo de las partes interesadas.</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cs typeface="Calibri"/>
              </a:rPr>
              <a:t>Habilidades de Análisis y Diseño</a:t>
            </a:r>
          </a:p>
          <a:p>
            <a:pPr algn="just"/>
            <a:endParaRPr lang="es-MX" sz="1333">
              <a:solidFill>
                <a:srgbClr val="0070C0"/>
              </a:solidFill>
              <a:latin typeface="IBM Plex Mono" panose="020B0509050203000203" pitchFamily="49" charset="77"/>
              <a:cs typeface="Calibri"/>
            </a:endParaRPr>
          </a:p>
          <a:p>
            <a:pPr algn="just"/>
            <a:r>
              <a:rPr lang="es-MX" sz="1333" b="0" i="0">
                <a:solidFill>
                  <a:schemeClr val="tx1"/>
                </a:solidFill>
                <a:effectLst/>
                <a:latin typeface="IBM Plex Mono" panose="020B0509050203000203" pitchFamily="49" charset="77"/>
              </a:rPr>
              <a:t>Los analistas de negocios deben ser capaces de analizar datos y procesos para identificar oportunidades de mejora. Esto les permite diseñar soluciones que tengan un impacto positivo en el negocio.</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cs typeface="Calibri"/>
              </a:rPr>
              <a:t>Habilidades de Resolución de Problemas</a:t>
            </a:r>
          </a:p>
          <a:p>
            <a:pPr algn="just"/>
            <a:endParaRPr lang="es-MX" sz="1333">
              <a:solidFill>
                <a:srgbClr val="0070C0"/>
              </a:solidFill>
              <a:latin typeface="IBM Plex Mono" panose="020B0509050203000203" pitchFamily="49" charset="77"/>
              <a:cs typeface="Calibri"/>
            </a:endParaRPr>
          </a:p>
          <a:p>
            <a:pPr algn="just"/>
            <a:r>
              <a:rPr lang="es-MX" sz="1333" b="0" i="0">
                <a:solidFill>
                  <a:schemeClr val="tx1"/>
                </a:solidFill>
                <a:effectLst/>
                <a:latin typeface="IBM Plex Mono" panose="020B0509050203000203" pitchFamily="49" charset="77"/>
              </a:rPr>
              <a:t>Los analistas de negocios deben ser capaces de identificar y resolver problemas. Esto les permite asegurar que las soluciones cumplen con los requisitos y objetivos de la organización.</a:t>
            </a:r>
            <a:endParaRPr lang="es-MX" sz="1333">
              <a:solidFill>
                <a:schemeClr val="tx1"/>
              </a:solidFill>
              <a:effectLst/>
              <a:latin typeface="IBM Plex Mono" panose="020B0509050203000203" pitchFamily="49" charset="77"/>
            </a:endParaRPr>
          </a:p>
          <a:p>
            <a:pPr algn="just"/>
            <a:endParaRPr lang="es-MX" sz="1333">
              <a:solidFill>
                <a:schemeClr val="tx1"/>
              </a:solidFill>
              <a:effectLst/>
              <a:latin typeface="IBM Plex Mono" panose="020B0509050203000203" pitchFamily="49" charset="77"/>
            </a:endParaRPr>
          </a:p>
          <a:p>
            <a:pPr algn="just"/>
            <a:r>
              <a:rPr lang="es-MX" sz="1333">
                <a:solidFill>
                  <a:srgbClr val="0070C0"/>
                </a:solidFill>
                <a:latin typeface="IBM Plex Mono" panose="020B0509050203000203" pitchFamily="49" charset="77"/>
                <a:cs typeface="Calibri"/>
              </a:rPr>
              <a:t>Habilidades Técnicas</a:t>
            </a:r>
          </a:p>
          <a:p>
            <a:pPr algn="just"/>
            <a:endParaRPr lang="es-MX" sz="1333">
              <a:solidFill>
                <a:srgbClr val="0070C0"/>
              </a:solidFill>
              <a:latin typeface="IBM Plex Mono" panose="020B0509050203000203" pitchFamily="49" charset="77"/>
              <a:cs typeface="Calibri"/>
            </a:endParaRPr>
          </a:p>
          <a:p>
            <a:pPr algn="just"/>
            <a:r>
              <a:rPr lang="es-MX" sz="1333" b="0" i="0">
                <a:solidFill>
                  <a:schemeClr val="tx1"/>
                </a:solidFill>
                <a:effectLst/>
                <a:latin typeface="IBM Plex Mono" panose="020B0509050203000203" pitchFamily="49" charset="77"/>
              </a:rPr>
              <a:t>Los analistas de negocios deben tener una comprensión básica de las tecnologías y los sistemas empresariales. Esto les permite entender las opciones disponibles y seleccionar la solución que mejor se adapte a las necesidades de la organización.</a:t>
            </a:r>
          </a:p>
        </p:txBody>
      </p:sp>
      <p:pic>
        <p:nvPicPr>
          <p:cNvPr id="18" name="Graphic 17" descr="Badge 1 with solid fill">
            <a:extLst>
              <a:ext uri="{FF2B5EF4-FFF2-40B4-BE49-F238E27FC236}">
                <a16:creationId xmlns:a16="http://schemas.microsoft.com/office/drawing/2014/main" id="{291C99B8-8E00-0CED-4044-FF3A1585B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98214" y="87622"/>
            <a:ext cx="717396" cy="735981"/>
          </a:xfrm>
          <a:prstGeom prst="rect">
            <a:avLst/>
          </a:prstGeom>
        </p:spPr>
      </p:pic>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4"/>
          <a:stretch>
            <a:fillRect/>
          </a:stretch>
        </p:blipFill>
        <p:spPr>
          <a:xfrm>
            <a:off x="11134737" y="6375815"/>
            <a:ext cx="910537" cy="365125"/>
          </a:xfrm>
          <a:prstGeom prst="rect">
            <a:avLst/>
          </a:prstGeom>
        </p:spPr>
      </p:pic>
    </p:spTree>
    <p:extLst>
      <p:ext uri="{BB962C8B-B14F-4D97-AF65-F5344CB8AC3E}">
        <p14:creationId xmlns:p14="http://schemas.microsoft.com/office/powerpoint/2010/main" val="29035482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#7</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3406060"/>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chemeClr val="tx1"/>
                </a:solidFill>
                <a:latin typeface="IBM Plex Mono" panose="020B0509050203000203" pitchFamily="49" charset="77"/>
              </a:rPr>
              <a:t>Diseñar un Proceso de Negocio para la siguiente situación, tomando en cuenta ciertas reglas o condiciones.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proceso para que un cliente retire dinero de un cajero automático.</a:t>
            </a:r>
          </a:p>
          <a:p>
            <a:pPr marL="685904" lvl="1" indent="-228594" algn="just">
              <a:buFont typeface="Courier New" panose="02070309020205020404" pitchFamily="49" charset="0"/>
              <a:buChar char="o"/>
            </a:pPr>
            <a:r>
              <a:rPr lang="es-MX" sz="1333">
                <a:solidFill>
                  <a:schemeClr val="tx1"/>
                </a:solidFill>
                <a:latin typeface="IBM Plex Mono" panose="020B0509050203000203" pitchFamily="49" charset="77"/>
              </a:rPr>
              <a:t>Tomar en cuenta las siguientes reglas o condiciones:</a:t>
            </a:r>
          </a:p>
          <a:p>
            <a:pPr marL="1143215" lvl="2" indent="-228594" algn="just">
              <a:buFont typeface="Arial" panose="020B0604020202020204" pitchFamily="34" charset="0"/>
              <a:buChar char="•"/>
            </a:pPr>
            <a:r>
              <a:rPr lang="es-MX" sz="1333" b="0" i="0">
                <a:solidFill>
                  <a:schemeClr val="tx1"/>
                </a:solidFill>
                <a:effectLst/>
                <a:latin typeface="IBM Plex Mono" panose="020B0509050203000203" pitchFamily="49" charset="77"/>
              </a:rPr>
              <a:t>Se debe validar la identidad del cliente.</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Se debe validar el número de intentos de ingreso de NIP (máximo 3 intentos). Si se excede el número de intentos el cajero debe bloquear la operación.</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Una vez ingresado correctamente el NIP debe permitir continuar con el flujo.</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Se debe validar que el saldo ingresado por el cliente sea menor o igual al que tiene disponible en su cuenta.</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Si el saldo es disponible el cajero debe permitir el retiro, de lo contrario debe alertar al cliente de que su saldo es insuficiente.</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Si el saldo es insuficiente el cliente debe poder decidir si continuar con otro saldo o finalizar la operación.</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Una vez efectuado el retiro el cajero debe preguntar al cliente si desea imprimir su recibo de la operación.</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Después que el cliente decida imprimir o no su recibo, la operación debe finalizar.</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69C504B5-A660-0901-0531-0740BE07E9E2}"/>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8" name="Graphic 12" descr="Badge 3 with solid fill">
            <a:extLst>
              <a:ext uri="{FF2B5EF4-FFF2-40B4-BE49-F238E27FC236}">
                <a16:creationId xmlns:a16="http://schemas.microsoft.com/office/drawing/2014/main" id="{725A7D82-6573-0B1B-1E05-038659328B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3357224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#8</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16429"/>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chemeClr val="tx1"/>
                </a:solidFill>
                <a:latin typeface="IBM Plex Mono" panose="020B0509050203000203" pitchFamily="49" charset="77"/>
              </a:rPr>
              <a:t>Diseñar un Proceso de Negocio para la siguiente situación, tomando en cuenta ciertas reglas o condiciones.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departamento de Retiros de una AFORE requiere que en la aplicación de la compañía se implemente la modalidad de Retiro de Ahorro Voluntario.</a:t>
            </a:r>
          </a:p>
          <a:p>
            <a:pPr marL="685904" lvl="1" indent="-228594" algn="just">
              <a:buFont typeface="Courier New" panose="02070309020205020404" pitchFamily="49" charset="0"/>
              <a:buChar char="o"/>
            </a:pPr>
            <a:r>
              <a:rPr lang="es-MX" sz="1333">
                <a:solidFill>
                  <a:schemeClr val="tx1"/>
                </a:solidFill>
                <a:latin typeface="IBM Plex Mono" panose="020B0509050203000203" pitchFamily="49" charset="77"/>
              </a:rPr>
              <a:t>Tomar en cuenta las siguientes reglas o condiciones:</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El cliente debe entrar a la aplicación y seleccionar la opción de Retiro de Ahorro Voluntario.</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La aplicación debe validar que el cliente tenga saldo en sus Aportaciones Voluntarias.</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Si tiene saldo le debe permitir continuar, de lo contrario le debe mostrar un mensaje que no es posible realizar el retiro.</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El cliente debe ingresar el monto de retiro, siendo como máximo hasta el 50% del saldo en sus Aportaciones Voluntarias.</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La aplicación debe validar que el cliente ingrese el monto permitido.</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Si el monto es válido le debe permitir continuar, de lo contrario le debe mostrar un mensaje que el monto excede el 50% de sus Aportaciones Voluntarias y el cliente no podrá finalizar su solicitud hasta que lo ingrese correctamente. El cliente debe decidir si desea continuar o no.</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Al final el cliente debe ingresar su cuenta CLABE donde se le realizará el depósito y el aplicativo le mostrará un mensaje de solicitud exitosa.</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IMPORTANTE: Un cliente sólo puede realizar este tipo de retiro una sola vez, por lo tanto la aplicación debe validar esto.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E9AE21DD-259C-2881-EE30-1FE9F9CE79B3}"/>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8" name="Graphic 12" descr="Badge 3 with solid fill">
            <a:extLst>
              <a:ext uri="{FF2B5EF4-FFF2-40B4-BE49-F238E27FC236}">
                <a16:creationId xmlns:a16="http://schemas.microsoft.com/office/drawing/2014/main" id="{08163797-0AF3-8976-C6C3-E0A84FE134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4946678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#9</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16429"/>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chemeClr val="tx1"/>
                </a:solidFill>
                <a:latin typeface="IBM Plex Mono" panose="020B0509050203000203" pitchFamily="49" charset="77"/>
              </a:rPr>
              <a:t>Diseñar un Proceso de Negocio para la siguiente situación, tomando en cuenta ciertas reglas o condiciones.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Compra en línea de un clientre a través de su tarjeta de débito o crédito.</a:t>
            </a:r>
          </a:p>
          <a:p>
            <a:pPr marL="685904" lvl="1" indent="-228594" algn="just">
              <a:buFont typeface="Courier New" panose="02070309020205020404" pitchFamily="49" charset="0"/>
              <a:buChar char="o"/>
            </a:pPr>
            <a:r>
              <a:rPr lang="es-MX" sz="1333">
                <a:solidFill>
                  <a:schemeClr val="tx1"/>
                </a:solidFill>
                <a:latin typeface="IBM Plex Mono" panose="020B0509050203000203" pitchFamily="49" charset="77"/>
              </a:rPr>
              <a:t>Tomar en cuenta las siguientes reglas o condiciones:</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El cliente ingresará al sitio o aplicación del comercio electrónico.</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Una vez que haya seleccionado sus productos, ingresado los datos de contacto y domicilio y seleccione la opción para finalizar la compra, el comercio debe verificar si la compra se realizará a través de una tarjeta de débito o crédito.</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En caso de que sea una compra con tarjeta de débito el pago será en una sola exhibición, si es con una tarjeta de crédito el comercio debe proporcionar opciones de pago a meses sin intereses o una sola exhibición.</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En ambos casos, se solicitarán los datos de la tarjeta: Nombre del Cliente, Número de Tarjeta, Fecha de Vencimiento y CVV. Se debe validar que los datos coincidan, en caso de no coincidir se debe alertar al usuario solicitando los datos nuevamente.</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Se debe validar el número de intentos de ingreso de datos (máximo 3 intentos). Si se excede el número de intentos el comercio debe bloquear la operación.</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Una vez realizada la verificación de los datos, se enviará vía SMS un OTP al número de celular del cliente que tiene registrado y asociado con su tarjeta. Si el cliente no tiene asociado ese número y no le llega la notificación no podrá finalizar la compra.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AA48A887-41DB-D746-4FE3-0B6DCE4CD464}"/>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8" name="Graphic 12" descr="Badge 3 with solid fill">
            <a:extLst>
              <a:ext uri="{FF2B5EF4-FFF2-40B4-BE49-F238E27FC236}">
                <a16:creationId xmlns:a16="http://schemas.microsoft.com/office/drawing/2014/main" id="{3F8EC27F-F22B-2BB1-7C5A-42A5EE6FBC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42787454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#9</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2380139"/>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Se debe validar el número de intentos de ingreso de OTP (máximo 3 intentos). Si se excede el número de intentos el comercio debe bloquear la operación.</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Para compra con tarjeta de débito se debe validar que el cliente tenga el saldo suficiente para realizar la compra, de lo contrario no podrá finalizar y el comercio debe alertar al cliente de esto y éste último debe tomar la decisión si continuar o ajustar su compra para que pueda pasar.</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Para ambos casos, se debe verificar que la tarjeta utilizada (débito o crédito) esté disponible, es decir, no debe estar bloqueada o dada de baja. Si esto último sucede, no podrá efectuarse la compra.</a:t>
            </a:r>
          </a:p>
          <a:p>
            <a:pPr marL="1143215" lvl="2" indent="-228594" algn="just">
              <a:buFont typeface="Arial" panose="020B0604020202020204" pitchFamily="34" charset="0"/>
              <a:buChar char="•"/>
            </a:pPr>
            <a:r>
              <a:rPr lang="es-MX" sz="1333">
                <a:solidFill>
                  <a:schemeClr val="tx1"/>
                </a:solidFill>
                <a:latin typeface="IBM Plex Mono" panose="020B0509050203000203" pitchFamily="49" charset="77"/>
              </a:rPr>
              <a:t>Una vez validados la disponibilidad de la tarjeta, los datos de la tarjeta, la OTP, el comercio debe mostrar un mensaje al cliente de que su compra ha sido efectuada con éxito y enviar un correo electrónico con los datos de su compra.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BBB6D8B5-2FEC-886F-C470-0B638A8A0950}"/>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8" name="Graphic 12" descr="Badge 3 with solid fill">
            <a:extLst>
              <a:ext uri="{FF2B5EF4-FFF2-40B4-BE49-F238E27FC236}">
                <a16:creationId xmlns:a16="http://schemas.microsoft.com/office/drawing/2014/main" id="{B6ABA5A5-3187-6E40-B4B1-78DE7734B3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34697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#10</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3200876"/>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dirty="0">
                <a:solidFill>
                  <a:schemeClr val="tx1"/>
                </a:solidFill>
                <a:latin typeface="IBM Plex Mono" panose="020B0509050203000203" pitchFamily="49" charset="77"/>
              </a:rPr>
              <a:t>Diseñar un Proceso de Negocio para la siguiente situación, tomando en cuenta ciertas reglas o condiciones.</a:t>
            </a:r>
          </a:p>
          <a:p>
            <a:pPr marL="228594" indent="-228594" algn="just">
              <a:buFont typeface="Wingdings" pitchFamily="2" charset="2"/>
              <a:buChar char="Ø"/>
            </a:pPr>
            <a:r>
              <a:rPr lang="es-MX" sz="1333" dirty="0">
                <a:effectLst/>
                <a:latin typeface="IBM Plex Mono" panose="020B0509050203000203" pitchFamily="49" charset="77"/>
              </a:rPr>
              <a:t>Después de que un cliente de un banco realice una solicitud de registro o actualización de su teléfono móvil y el ejecutivo haya validado correctamente su identidad vía OTP, el teléfono móvil debe guardarse en 3 bases de datos (BD-A, BD-B y BD-C).</a:t>
            </a:r>
          </a:p>
          <a:p>
            <a:pPr marL="685904" lvl="1" indent="-228594" algn="just">
              <a:buFont typeface="Courier New" panose="02070309020205020404" pitchFamily="49" charset="0"/>
              <a:buChar char="o"/>
            </a:pPr>
            <a:r>
              <a:rPr lang="es-MX" sz="1333" dirty="0">
                <a:solidFill>
                  <a:schemeClr val="tx1"/>
                </a:solidFill>
                <a:latin typeface="IBM Plex Mono" panose="020B0509050203000203" pitchFamily="49" charset="77"/>
              </a:rPr>
              <a:t>Tomar en cuenta las siguientes reglas o condiciones:</a:t>
            </a:r>
          </a:p>
          <a:p>
            <a:pPr marL="1143215" lvl="2" indent="-228594" algn="just">
              <a:buFont typeface="Arial" panose="020B0604020202020204" pitchFamily="34" charset="0"/>
              <a:buChar char="•"/>
            </a:pPr>
            <a:r>
              <a:rPr lang="es-MX" sz="1333" dirty="0">
                <a:effectLst/>
                <a:latin typeface="IBM Plex Mono" panose="020B0509050203000203" pitchFamily="49" charset="77"/>
              </a:rPr>
              <a:t>La solicitud se realizará a través de la aplicación del ejecutivo, donde éste último debe validar la identidad y número de teléfono móvil del cliente vía OTP (considerar reglas de OTP anteriormente vistas). Si la validación es correcta se continuará con el proceso de guardado de lo contrario se terminará el flujo.</a:t>
            </a:r>
          </a:p>
          <a:p>
            <a:pPr marL="1143215" lvl="2" indent="-228594" algn="just">
              <a:buFont typeface="Arial" panose="020B0604020202020204" pitchFamily="34" charset="0"/>
              <a:buChar char="•"/>
            </a:pPr>
            <a:r>
              <a:rPr lang="es-MX" sz="1333" dirty="0">
                <a:latin typeface="IBM Plex Mono" panose="020B0509050203000203" pitchFamily="49" charset="77"/>
              </a:rPr>
              <a:t>Validar si el teléfono móvil se encuentra registrado en cada BD, si no está registrado, efectuar proceso de registro y si ya se encuentra registrado, efectuar proceso de actualización.</a:t>
            </a:r>
            <a:endParaRPr lang="es-MX" sz="1333" dirty="0">
              <a:effectLst/>
              <a:latin typeface="IBM Plex Mono" panose="020B0509050203000203" pitchFamily="49" charset="77"/>
            </a:endParaRPr>
          </a:p>
          <a:p>
            <a:pPr marL="1143215" lvl="2" indent="-228594" algn="just">
              <a:buFont typeface="Arial" panose="020B0604020202020204" pitchFamily="34" charset="0"/>
              <a:buChar char="•"/>
            </a:pPr>
            <a:r>
              <a:rPr lang="es-MX" sz="1333" dirty="0">
                <a:effectLst/>
                <a:latin typeface="IBM Plex Mono" panose="020B0509050203000203" pitchFamily="49" charset="77"/>
              </a:rPr>
              <a:t>Guardado en la BD-A:</a:t>
            </a:r>
          </a:p>
          <a:p>
            <a:pPr marL="1600525" lvl="3" indent="-228594" algn="just">
              <a:buFont typeface="Arial" panose="020B0604020202020204" pitchFamily="34" charset="0"/>
              <a:buChar char="•"/>
            </a:pPr>
            <a:r>
              <a:rPr lang="es-MX" sz="1333" dirty="0">
                <a:effectLst/>
                <a:latin typeface="IBM Plex Mono" panose="020B0509050203000203" pitchFamily="49" charset="77"/>
              </a:rPr>
              <a:t>Exitoso: Registrar transacción en un log, replicar el guardado en las BD-B y BD-C (</a:t>
            </a:r>
            <a:r>
              <a:rPr lang="es-MX" sz="1333" dirty="0">
                <a:latin typeface="IBM Plex Mono" panose="020B0509050203000203" pitchFamily="49" charset="77"/>
              </a:rPr>
              <a:t>e</a:t>
            </a:r>
            <a:r>
              <a:rPr lang="es-MX" sz="1333" dirty="0">
                <a:effectLst/>
                <a:latin typeface="IBM Plex Mono" panose="020B0509050203000203" pitchFamily="49" charset="77"/>
              </a:rPr>
              <a:t>stas tareas deben realizarse en paralelo).</a:t>
            </a:r>
          </a:p>
          <a:p>
            <a:pPr marL="1600525" lvl="3" indent="-228594" algn="just">
              <a:buFont typeface="Arial" panose="020B0604020202020204" pitchFamily="34" charset="0"/>
              <a:buChar char="•"/>
            </a:pPr>
            <a:r>
              <a:rPr lang="es-MX" sz="1333" dirty="0">
                <a:effectLst/>
                <a:latin typeface="IBM Plex Mono" panose="020B0509050203000203" pitchFamily="49" charset="77"/>
              </a:rPr>
              <a:t>Fallido: Registrar transacción en un log</a:t>
            </a:r>
            <a:r>
              <a:rPr lang="es-MX" sz="1333" dirty="0">
                <a:latin typeface="IBM Plex Mono" panose="020B0509050203000203" pitchFamily="49" charset="77"/>
              </a:rPr>
              <a:t>.</a:t>
            </a:r>
            <a:endParaRPr lang="es-MX" sz="1333" dirty="0">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7D328A09-7DBA-0D37-C3B8-2CE4D8492E5D}"/>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8" name="Graphic 12" descr="Badge 3 with solid fill">
            <a:extLst>
              <a:ext uri="{FF2B5EF4-FFF2-40B4-BE49-F238E27FC236}">
                <a16:creationId xmlns:a16="http://schemas.microsoft.com/office/drawing/2014/main" id="{22D1D7EF-B623-9755-EC28-8DA3FCA3AB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5856603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#10</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611245"/>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1143215" lvl="2" indent="-228594" algn="just">
              <a:buFont typeface="Arial" panose="020B0604020202020204" pitchFamily="34" charset="0"/>
              <a:buChar char="•"/>
            </a:pPr>
            <a:r>
              <a:rPr lang="es-MX" sz="1333" dirty="0">
                <a:effectLst/>
                <a:latin typeface="IBM Plex Mono" panose="020B0509050203000203" pitchFamily="49" charset="77"/>
              </a:rPr>
              <a:t>Réplica en BD-B y BD-C:</a:t>
            </a:r>
          </a:p>
          <a:p>
            <a:pPr marL="1600525" lvl="3" indent="-228594" algn="just">
              <a:buFont typeface="Arial" panose="020B0604020202020204" pitchFamily="34" charset="0"/>
              <a:buChar char="•"/>
            </a:pPr>
            <a:r>
              <a:rPr lang="es-MX" sz="1333" dirty="0">
                <a:latin typeface="IBM Plex Mono" panose="020B0509050203000203" pitchFamily="49" charset="77"/>
              </a:rPr>
              <a:t>Validar si el teléfono móvil se encuentra registrado en cada BD, si no está registrado, efectuar proceso de registro y si ya se encuentra registrado, efectuar proceso de actualización.</a:t>
            </a:r>
          </a:p>
          <a:p>
            <a:pPr marL="1600525" lvl="3" indent="-228594" algn="just">
              <a:buFont typeface="Arial" panose="020B0604020202020204" pitchFamily="34" charset="0"/>
              <a:buChar char="•"/>
            </a:pPr>
            <a:r>
              <a:rPr lang="es-MX" sz="1333" dirty="0">
                <a:effectLst/>
                <a:latin typeface="IBM Plex Mono" panose="020B0509050203000203" pitchFamily="49" charset="77"/>
              </a:rPr>
              <a:t>Exitoso: Registrar transacción en un log</a:t>
            </a:r>
            <a:r>
              <a:rPr lang="es-MX" sz="1333" dirty="0">
                <a:latin typeface="IBM Plex Mono" panose="020B0509050203000203" pitchFamily="49" charset="77"/>
              </a:rPr>
              <a:t>.</a:t>
            </a:r>
            <a:endParaRPr lang="es-MX" sz="1333" dirty="0">
              <a:effectLst/>
              <a:latin typeface="IBM Plex Mono" panose="020B0509050203000203" pitchFamily="49" charset="77"/>
            </a:endParaRPr>
          </a:p>
          <a:p>
            <a:pPr marL="1600525" lvl="3" indent="-228594" algn="just">
              <a:buFont typeface="Arial" panose="020B0604020202020204" pitchFamily="34" charset="0"/>
              <a:buChar char="•"/>
            </a:pPr>
            <a:r>
              <a:rPr lang="es-MX" sz="1333" dirty="0">
                <a:effectLst/>
                <a:latin typeface="IBM Plex Mono" panose="020B0509050203000203" pitchFamily="49" charset="77"/>
              </a:rPr>
              <a:t>Fallido: Registrar transacción en un log</a:t>
            </a:r>
            <a:r>
              <a:rPr lang="es-MX" sz="1333" dirty="0">
                <a:latin typeface="IBM Plex Mono" panose="020B0509050203000203" pitchFamily="49" charset="77"/>
              </a:rPr>
              <a:t>.</a:t>
            </a:r>
          </a:p>
          <a:p>
            <a:pPr marL="1600525" lvl="3" indent="-228594" algn="just">
              <a:buFont typeface="Arial" panose="020B0604020202020204" pitchFamily="34" charset="0"/>
              <a:buChar char="•"/>
            </a:pPr>
            <a:r>
              <a:rPr lang="es-MX" sz="1333" dirty="0">
                <a:latin typeface="IBM Plex Mono" panose="020B0509050203000203" pitchFamily="49" charset="77"/>
              </a:rPr>
              <a:t>El guardado en la BD-B y BD-C se realiza en paralelo.</a:t>
            </a:r>
          </a:p>
          <a:p>
            <a:pPr marL="1143215" lvl="2" indent="-228594" algn="just">
              <a:buFont typeface="Arial" panose="020B0604020202020204" pitchFamily="34" charset="0"/>
              <a:buChar char="•"/>
            </a:pPr>
            <a:r>
              <a:rPr lang="es-MX" sz="1333" dirty="0">
                <a:latin typeface="IBM Plex Mono" panose="020B0509050203000203" pitchFamily="49" charset="77"/>
              </a:rPr>
              <a:t>El log debe guardarse en una base de datos llamada DataLake.</a:t>
            </a:r>
          </a:p>
          <a:p>
            <a:pPr marL="1143215" lvl="2" indent="-228594" algn="just">
              <a:buFont typeface="Arial" panose="020B0604020202020204" pitchFamily="34" charset="0"/>
              <a:buChar char="•"/>
            </a:pPr>
            <a:r>
              <a:rPr lang="es-MX" sz="1333" dirty="0">
                <a:latin typeface="IBM Plex Mono" panose="020B0509050203000203" pitchFamily="49" charset="77"/>
              </a:rPr>
              <a:t>N</a:t>
            </a:r>
            <a:r>
              <a:rPr lang="es-MX" sz="1333" dirty="0">
                <a:effectLst/>
                <a:latin typeface="IBM Plex Mono" panose="020B0509050203000203" pitchFamily="49" charset="77"/>
              </a:rPr>
              <a:t>otificar vía SMS al cliente cuando se haya realizado el registro o actualización de su teléfono y únicamente cuando se haya logrado guardar el teléfono en las 3 BDs. De lo contrario no se le notifica.</a:t>
            </a:r>
          </a:p>
          <a:p>
            <a:pPr marL="1143215" lvl="2" indent="-228594" algn="just">
              <a:buFont typeface="Arial" panose="020B0604020202020204" pitchFamily="34" charset="0"/>
              <a:buChar char="•"/>
            </a:pPr>
            <a:r>
              <a:rPr lang="es-MX" sz="1333" dirty="0">
                <a:latin typeface="IBM Plex Mono" panose="020B0509050203000203" pitchFamily="49" charset="77"/>
              </a:rPr>
              <a:t>Proceso de Registro:</a:t>
            </a:r>
          </a:p>
          <a:p>
            <a:pPr marL="1600525" lvl="3" indent="-228594" algn="just">
              <a:buFont typeface="Arial" panose="020B0604020202020204" pitchFamily="34" charset="0"/>
              <a:buChar char="•"/>
            </a:pPr>
            <a:r>
              <a:rPr lang="es-MX" sz="1333" dirty="0">
                <a:latin typeface="IBM Plex Mono" panose="020B0509050203000203" pitchFamily="49" charset="77"/>
              </a:rPr>
              <a:t>Registro normal del teléfono móvil en la BD correspondiente.</a:t>
            </a:r>
          </a:p>
          <a:p>
            <a:pPr marL="1143215" lvl="2" indent="-228594" algn="just">
              <a:buFont typeface="Arial" panose="020B0604020202020204" pitchFamily="34" charset="0"/>
              <a:buChar char="•"/>
            </a:pPr>
            <a:r>
              <a:rPr lang="es-MX" sz="1333" dirty="0">
                <a:effectLst/>
                <a:latin typeface="IBM Plex Mono" panose="020B0509050203000203" pitchFamily="49" charset="77"/>
              </a:rPr>
              <a:t>Proceso de Actual</a:t>
            </a:r>
            <a:r>
              <a:rPr lang="es-MX" sz="1333" dirty="0">
                <a:latin typeface="IBM Plex Mono" panose="020B0509050203000203" pitchFamily="49" charset="77"/>
              </a:rPr>
              <a:t>ización:</a:t>
            </a:r>
          </a:p>
          <a:p>
            <a:pPr marL="1600525" lvl="3" indent="-228594" algn="just">
              <a:buFont typeface="Arial" panose="020B0604020202020204" pitchFamily="34" charset="0"/>
              <a:buChar char="•"/>
            </a:pPr>
            <a:r>
              <a:rPr lang="es-MX" sz="1333" dirty="0">
                <a:effectLst/>
                <a:latin typeface="IBM Plex Mono" panose="020B0509050203000203" pitchFamily="49" charset="77"/>
              </a:rPr>
              <a:t>Validar si el nuevo teléfono móvil ingresado es igual o diferente al que se tiene almacenado.</a:t>
            </a:r>
          </a:p>
          <a:p>
            <a:pPr marL="1600525" lvl="3" indent="-228594" algn="just">
              <a:buFont typeface="Arial" panose="020B0604020202020204" pitchFamily="34" charset="0"/>
              <a:buChar char="•"/>
            </a:pPr>
            <a:r>
              <a:rPr lang="es-MX" sz="1333" dirty="0">
                <a:latin typeface="IBM Plex Mono" panose="020B0509050203000203" pitchFamily="49" charset="77"/>
              </a:rPr>
              <a:t>Si el nuevo teléfono móvil ingresado es diferente al que se tiene almacenado, entonces guardarlo y eliminar el que ya se tenía.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8E369831-D832-0B4F-174E-DCF619A20AC8}"/>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8" name="Graphic 12" descr="Badge 3 with solid fill">
            <a:extLst>
              <a:ext uri="{FF2B5EF4-FFF2-40B4-BE49-F238E27FC236}">
                <a16:creationId xmlns:a16="http://schemas.microsoft.com/office/drawing/2014/main" id="{7C7B68D4-86BA-FDC9-E3EB-DB969D6578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898434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#10</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1354217"/>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1600525" lvl="3" indent="-228594" algn="just">
              <a:buFont typeface="Arial" panose="020B0604020202020204" pitchFamily="34" charset="0"/>
              <a:buChar char="•"/>
            </a:pPr>
            <a:r>
              <a:rPr lang="es-MX" sz="1333">
                <a:effectLst/>
                <a:latin typeface="IBM Plex Mono" panose="020B0509050203000203" pitchFamily="49" charset="77"/>
              </a:rPr>
              <a:t>Si el nuevo teléfono móvil ingresado es igual al que se tiene almacenado, entonces validar el nivel de seguridad.</a:t>
            </a:r>
          </a:p>
          <a:p>
            <a:pPr marL="1600525" lvl="3" indent="-228594" algn="just">
              <a:buFont typeface="Arial" panose="020B0604020202020204" pitchFamily="34" charset="0"/>
              <a:buChar char="•"/>
            </a:pPr>
            <a:r>
              <a:rPr lang="es-MX" sz="1333">
                <a:latin typeface="IBM Plex Mono" panose="020B0509050203000203" pitchFamily="49" charset="77"/>
              </a:rPr>
              <a:t>Si el nivel de seguridad del nuevo teléfono móvil ingresado es mayor al que se tiene almacenado, entonces guardarlo y eliminar el que ya se tenía.</a:t>
            </a:r>
          </a:p>
          <a:p>
            <a:pPr marL="1600525" lvl="3" indent="-228594" algn="just">
              <a:buFont typeface="Arial" panose="020B0604020202020204" pitchFamily="34" charset="0"/>
              <a:buChar char="•"/>
            </a:pPr>
            <a:r>
              <a:rPr lang="es-MX" sz="1333">
                <a:effectLst/>
                <a:latin typeface="IBM Plex Mono" panose="020B0509050203000203" pitchFamily="49" charset="77"/>
              </a:rPr>
              <a:t>Si el nivel de seguridad del nuevo teléfono móvil ingresado es menor o igual al que se tiene almacenado, entonces no guardarlo y permanece el que ya se tenía.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8A4524E9-CF2D-8CFD-AB0E-8D58CC974C68}"/>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8" name="Graphic 12" descr="Badge 3 with solid fill">
            <a:extLst>
              <a:ext uri="{FF2B5EF4-FFF2-40B4-BE49-F238E27FC236}">
                <a16:creationId xmlns:a16="http://schemas.microsoft.com/office/drawing/2014/main" id="{D8CA68C1-1465-EC0D-A541-B70C4834CD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6661583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978E6-67B1-3E39-3CD0-28DF9E377258}"/>
              </a:ext>
            </a:extLst>
          </p:cNvPr>
          <p:cNvSpPr txBox="1"/>
          <p:nvPr/>
        </p:nvSpPr>
        <p:spPr>
          <a:xfrm>
            <a:off x="892816" y="1370171"/>
            <a:ext cx="4425552" cy="2387600"/>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defTabSz="1219170">
              <a:lnSpc>
                <a:spcPct val="90000"/>
              </a:lnSpc>
              <a:spcBef>
                <a:spcPct val="0"/>
              </a:spcBef>
              <a:spcAft>
                <a:spcPts val="800"/>
              </a:spcAft>
            </a:pPr>
            <a:r>
              <a:rPr lang="en-US" sz="3200" dirty="0" err="1">
                <a:solidFill>
                  <a:srgbClr val="FFFFFF"/>
                </a:solidFill>
                <a:latin typeface="IBM Plex Mono" panose="020B0509050203000203" pitchFamily="49" charset="77"/>
                <a:ea typeface="+mj-ea"/>
                <a:cs typeface="+mj-cs"/>
              </a:rPr>
              <a:t>Especificación</a:t>
            </a:r>
            <a:r>
              <a:rPr lang="en-US" sz="3200" dirty="0">
                <a:solidFill>
                  <a:srgbClr val="FFFFFF"/>
                </a:solidFill>
                <a:latin typeface="IBM Plex Mono" panose="020B0509050203000203" pitchFamily="49" charset="77"/>
                <a:ea typeface="+mj-ea"/>
                <a:cs typeface="+mj-cs"/>
              </a:rPr>
              <a:t> de </a:t>
            </a:r>
            <a:r>
              <a:rPr lang="en-US" sz="3200" dirty="0" err="1">
                <a:solidFill>
                  <a:srgbClr val="FFFFFF"/>
                </a:solidFill>
                <a:latin typeface="IBM Plex Mono" panose="020B0509050203000203" pitchFamily="49" charset="77"/>
                <a:ea typeface="+mj-ea"/>
                <a:cs typeface="+mj-cs"/>
              </a:rPr>
              <a:t>Requisitos</a:t>
            </a:r>
            <a:r>
              <a:rPr lang="en-US" sz="3200" dirty="0">
                <a:solidFill>
                  <a:srgbClr val="FFFFFF"/>
                </a:solidFill>
                <a:latin typeface="IBM Plex Mono" panose="020B0509050203000203" pitchFamily="49" charset="77"/>
                <a:ea typeface="+mj-ea"/>
                <a:cs typeface="+mj-cs"/>
              </a:rPr>
              <a:t> y Reglas de </a:t>
            </a:r>
            <a:r>
              <a:rPr lang="en-US" sz="3200" dirty="0" err="1">
                <a:solidFill>
                  <a:srgbClr val="FFFFFF"/>
                </a:solidFill>
                <a:latin typeface="IBM Plex Mono" panose="020B0509050203000203" pitchFamily="49" charset="77"/>
                <a:ea typeface="+mj-ea"/>
                <a:cs typeface="+mj-cs"/>
              </a:rPr>
              <a:t>Negocio</a:t>
            </a:r>
            <a:endParaRPr lang="en-US" sz="3200" dirty="0">
              <a:solidFill>
                <a:srgbClr val="FFFFFF"/>
              </a:solidFill>
              <a:latin typeface="IBM Plex Mono" panose="020B0509050203000203" pitchFamily="49" charset="77"/>
              <a:ea typeface="+mj-ea"/>
              <a:cs typeface="+mj-cs"/>
            </a:endParaRPr>
          </a:p>
        </p:txBody>
      </p:sp>
      <p:pic>
        <p:nvPicPr>
          <p:cNvPr id="3" name="Graphic 13" descr="Badge 4 with solid fill">
            <a:extLst>
              <a:ext uri="{FF2B5EF4-FFF2-40B4-BE49-F238E27FC236}">
                <a16:creationId xmlns:a16="http://schemas.microsoft.com/office/drawing/2014/main" id="{A2539557-3AC6-37F3-1567-109C350A2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9286" y="270181"/>
            <a:ext cx="2709367" cy="270936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1026" name="Picture 2" descr="INGENIERIA DE REQUISITOS | Mind Map">
            <a:extLst>
              <a:ext uri="{FF2B5EF4-FFF2-40B4-BE49-F238E27FC236}">
                <a16:creationId xmlns:a16="http://schemas.microsoft.com/office/drawing/2014/main" id="{341058DE-1EA9-51A5-5451-194BB7A0A4A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82280" y="4020064"/>
            <a:ext cx="2899241" cy="2295232"/>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2746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Requisitos Funcionales</a:t>
            </a:r>
          </a:p>
        </p:txBody>
      </p:sp>
    </p:spTree>
    <p:extLst>
      <p:ext uri="{BB962C8B-B14F-4D97-AF65-F5344CB8AC3E}">
        <p14:creationId xmlns:p14="http://schemas.microsoft.com/office/powerpoint/2010/main" val="13328689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5399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Habíamos visto que los requerimientos (de negocio) describían la necesidad del cliente o la organización, entonces, ¿Qué describen los requisitos?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3" descr="Badge 4 with solid fill">
            <a:extLst>
              <a:ext uri="{FF2B5EF4-FFF2-40B4-BE49-F238E27FC236}">
                <a16:creationId xmlns:a16="http://schemas.microsoft.com/office/drawing/2014/main" id="{AF8C6580-7192-68F5-050F-34B5872313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1178882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Habilidades</a:t>
            </a:r>
            <a:r>
              <a:rPr lang="en-US" sz="2133">
                <a:solidFill>
                  <a:srgbClr val="0070C0"/>
                </a:solidFill>
                <a:latin typeface="IBM Plex Mono" panose="020B0509050203000203" pitchFamily="49" charset="77"/>
                <a:cs typeface="Calibri"/>
              </a:rPr>
              <a:t> que </a:t>
            </a:r>
            <a:r>
              <a:rPr lang="en-US" sz="2133" err="1">
                <a:solidFill>
                  <a:srgbClr val="0070C0"/>
                </a:solidFill>
                <a:latin typeface="IBM Plex Mono" panose="020B0509050203000203" pitchFamily="49" charset="77"/>
                <a:cs typeface="Calibri"/>
              </a:rPr>
              <a:t>debe</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tener</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el</a:t>
            </a:r>
            <a:r>
              <a:rPr lang="en-US" sz="2133">
                <a:solidFill>
                  <a:srgbClr val="0070C0"/>
                </a:solidFill>
                <a:latin typeface="IBM Plex Mono" panose="020B0509050203000203" pitchFamily="49" charset="77"/>
                <a:cs typeface="Calibri"/>
              </a:rPr>
              <a:t> Business Analyst</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412116" y="1213009"/>
            <a:ext cx="11403493" cy="2995692"/>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rgbClr val="0070C0"/>
                </a:solidFill>
                <a:latin typeface="IBM Plex Mono" panose="020B0509050203000203" pitchFamily="49" charset="77"/>
                <a:cs typeface="Calibri"/>
              </a:rPr>
              <a:t>Habilidades Interpersonales</a:t>
            </a:r>
          </a:p>
          <a:p>
            <a:pPr algn="just"/>
            <a:endParaRPr lang="es-MX" sz="1333">
              <a:solidFill>
                <a:srgbClr val="0070C0"/>
              </a:solidFill>
              <a:latin typeface="IBM Plex Mono" panose="020B0509050203000203" pitchFamily="49" charset="77"/>
              <a:cs typeface="Calibri"/>
            </a:endParaRPr>
          </a:p>
          <a:p>
            <a:pPr algn="just"/>
            <a:r>
              <a:rPr lang="es-MX" sz="1333" b="0" i="0">
                <a:solidFill>
                  <a:schemeClr val="tx1"/>
                </a:solidFill>
                <a:effectLst/>
                <a:latin typeface="IBM Plex Mono" panose="020B0509050203000203" pitchFamily="49" charset="77"/>
              </a:rPr>
              <a:t>Los analistas de negocios deben ser capaces de trabajar eficazmente con otros. Esto les permite construir relaciones, colaborar con equipos y obtener el apoyo de las partes interesadas.</a:t>
            </a:r>
            <a:br>
              <a:rPr lang="es-MX" sz="1333">
                <a:solidFill>
                  <a:schemeClr val="tx1"/>
                </a:solidFill>
                <a:latin typeface="IBM Plex Mono" panose="020B0509050203000203" pitchFamily="49" charset="77"/>
              </a:rPr>
            </a:br>
            <a:endParaRPr lang="es-MX" sz="1333">
              <a:solidFill>
                <a:schemeClr val="tx1"/>
              </a:solidFill>
              <a:effectLst/>
              <a:latin typeface="IBM Plex Mono" panose="020B0509050203000203" pitchFamily="49" charset="77"/>
            </a:endParaRPr>
          </a:p>
          <a:p>
            <a:pPr algn="just"/>
            <a:r>
              <a:rPr lang="es-MX" sz="1333">
                <a:solidFill>
                  <a:srgbClr val="0070C0"/>
                </a:solidFill>
                <a:latin typeface="IBM Plex Mono" panose="020B0509050203000203" pitchFamily="49" charset="77"/>
                <a:cs typeface="Calibri"/>
              </a:rPr>
              <a:t>Habilidades de Gestión de Proyectos</a:t>
            </a:r>
          </a:p>
          <a:p>
            <a:pPr algn="just"/>
            <a:endParaRPr lang="es-MX" sz="1333">
              <a:solidFill>
                <a:srgbClr val="0070C0"/>
              </a:solidFill>
              <a:latin typeface="IBM Plex Mono" panose="020B0509050203000203" pitchFamily="49" charset="77"/>
              <a:cs typeface="Calibri"/>
            </a:endParaRPr>
          </a:p>
          <a:p>
            <a:pPr algn="just"/>
            <a:r>
              <a:rPr lang="es-MX" sz="1333" b="0" i="0">
                <a:solidFill>
                  <a:schemeClr val="tx1"/>
                </a:solidFill>
                <a:effectLst/>
                <a:latin typeface="IBM Plex Mono" panose="020B0509050203000203" pitchFamily="49" charset="77"/>
              </a:rPr>
              <a:t>Los analistas de negocios suelen ser responsables de la gestión de proyectos de transformación empresarial. Esto les requiere habilidades de planificación, organización y ejecución.</a:t>
            </a:r>
            <a:endParaRPr lang="es-MX" sz="1333">
              <a:solidFill>
                <a:schemeClr val="tx1"/>
              </a:solidFill>
              <a:effectLst/>
              <a:latin typeface="IBM Plex Mono" panose="020B0509050203000203" pitchFamily="49" charset="77"/>
            </a:endParaRPr>
          </a:p>
          <a:p>
            <a:pPr algn="just"/>
            <a:endParaRPr lang="es-MX" sz="1333">
              <a:solidFill>
                <a:schemeClr val="tx1"/>
              </a:solidFill>
              <a:effectLst/>
              <a:latin typeface="IBM Plex Mono" panose="020B0509050203000203" pitchFamily="49" charset="77"/>
            </a:endParaRPr>
          </a:p>
          <a:p>
            <a:pPr algn="just"/>
            <a:r>
              <a:rPr lang="es-MX" sz="1333">
                <a:solidFill>
                  <a:srgbClr val="0070C0"/>
                </a:solidFill>
                <a:latin typeface="IBM Plex Mono" panose="020B0509050203000203" pitchFamily="49" charset="77"/>
                <a:cs typeface="Calibri"/>
              </a:rPr>
              <a:t>Habilidades de Aprendizaje Continuo</a:t>
            </a:r>
          </a:p>
          <a:p>
            <a:pPr algn="just"/>
            <a:endParaRPr lang="es-MX" sz="1333">
              <a:solidFill>
                <a:srgbClr val="0070C0"/>
              </a:solidFill>
              <a:latin typeface="IBM Plex Mono" panose="020B0509050203000203" pitchFamily="49" charset="77"/>
              <a:cs typeface="Calibri"/>
            </a:endParaRPr>
          </a:p>
          <a:p>
            <a:pPr algn="just"/>
            <a:r>
              <a:rPr lang="es-MX" sz="1333" b="0" i="0">
                <a:solidFill>
                  <a:schemeClr val="tx1"/>
                </a:solidFill>
                <a:effectLst/>
                <a:latin typeface="IBM Plex Mono" panose="020B0509050203000203" pitchFamily="49" charset="77"/>
              </a:rPr>
              <a:t>El campo de la tecnología está en constante cambio. Los analistas de negocios deben estar dispuestos a aprender nuevas habilidades y conocimientos para mantenerse actualizados.</a:t>
            </a:r>
          </a:p>
        </p:txBody>
      </p:sp>
      <p:pic>
        <p:nvPicPr>
          <p:cNvPr id="18" name="Graphic 17" descr="Badge 1 with solid fill">
            <a:extLst>
              <a:ext uri="{FF2B5EF4-FFF2-40B4-BE49-F238E27FC236}">
                <a16:creationId xmlns:a16="http://schemas.microsoft.com/office/drawing/2014/main" id="{291C99B8-8E00-0CED-4044-FF3A1585B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98214" y="87622"/>
            <a:ext cx="717396" cy="735981"/>
          </a:xfrm>
          <a:prstGeom prst="rect">
            <a:avLst/>
          </a:prstGeom>
        </p:spPr>
      </p:pic>
      <p:sp>
        <p:nvSpPr>
          <p:cNvPr id="5" name="Marcador de pie de página 2">
            <a:extLst>
              <a:ext uri="{FF2B5EF4-FFF2-40B4-BE49-F238E27FC236}">
                <a16:creationId xmlns:a16="http://schemas.microsoft.com/office/drawing/2014/main" id="{F2C33988-3A6E-072A-BE31-30DC599DBAB1}"/>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8" name="Imagen 7">
            <a:extLst>
              <a:ext uri="{FF2B5EF4-FFF2-40B4-BE49-F238E27FC236}">
                <a16:creationId xmlns:a16="http://schemas.microsoft.com/office/drawing/2014/main" id="{C97C99A6-BBE0-6741-C768-EA632FF114A9}"/>
              </a:ext>
            </a:extLst>
          </p:cNvPr>
          <p:cNvPicPr>
            <a:picLocks noChangeAspect="1"/>
          </p:cNvPicPr>
          <p:nvPr/>
        </p:nvPicPr>
        <p:blipFill>
          <a:blip r:embed="rId4"/>
          <a:stretch>
            <a:fillRect/>
          </a:stretch>
        </p:blipFill>
        <p:spPr>
          <a:xfrm>
            <a:off x="11134737" y="6375815"/>
            <a:ext cx="910537" cy="365125"/>
          </a:xfrm>
          <a:prstGeom prst="rect">
            <a:avLst/>
          </a:prstGeom>
        </p:spPr>
      </p:pic>
    </p:spTree>
    <p:extLst>
      <p:ext uri="{BB962C8B-B14F-4D97-AF65-F5344CB8AC3E}">
        <p14:creationId xmlns:p14="http://schemas.microsoft.com/office/powerpoint/2010/main" val="16105680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Requisitos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Funcionales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226799"/>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Los requisitos funcionales, los requisitos no funcionales y las reglas de negocio son todos términos importantes que se utilizan en el desarrollo de software o microservicios. Es importante comprender la diferencia entre estos términos para poder especificar correctamente los requisitos de un proyecto o iniciativa.</a:t>
            </a:r>
          </a:p>
          <a:p>
            <a:pPr algn="just"/>
            <a:endParaRPr lang="es-MX" sz="1333">
              <a:solidFill>
                <a:schemeClr val="tx1"/>
              </a:solidFill>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requisitos funcionales definen lo que un sistema debe hacer. Describen la funcionalidad que el sistema debe proporcionar a los usuarios. Los requisitos funcionales se centran en las acciones que el sistema debe realizar y los datos que debe procesar.</a:t>
            </a:r>
          </a:p>
          <a:p>
            <a:pPr algn="just"/>
            <a:endParaRPr lang="es-MX" sz="1333">
              <a:solidFill>
                <a:schemeClr val="tx1"/>
              </a:solidFill>
              <a:latin typeface="IBM Plex Mono" panose="020B0509050203000203" pitchFamily="49" charset="77"/>
            </a:endParaRPr>
          </a:p>
          <a:p>
            <a:pPr algn="l"/>
            <a:r>
              <a:rPr lang="es-MX" sz="1333" b="0" i="0">
                <a:solidFill>
                  <a:schemeClr val="tx1"/>
                </a:solidFill>
                <a:effectLst/>
                <a:latin typeface="IBM Plex Mono" panose="020B0509050203000203" pitchFamily="49" charset="77"/>
              </a:rPr>
              <a:t>Por ejemplo, un requisito funcional para un sistema de ventas podría ser:</a:t>
            </a:r>
          </a:p>
          <a:p>
            <a:pPr algn="l"/>
            <a:endParaRPr lang="es-MX" sz="1333" b="0" i="0">
              <a:solidFill>
                <a:schemeClr val="tx1"/>
              </a:solidFill>
              <a:effectLst/>
              <a:latin typeface="IBM Plex Mono" panose="020B0509050203000203" pitchFamily="49" charset="77"/>
            </a:endParaRPr>
          </a:p>
          <a:p>
            <a:pPr marL="228594" indent="-228594">
              <a:buFont typeface="Wingdings" pitchFamily="2" charset="2"/>
              <a:buChar char="Ø"/>
            </a:pPr>
            <a:r>
              <a:rPr lang="es-MX" sz="1333" b="0">
                <a:solidFill>
                  <a:schemeClr val="tx1"/>
                </a:solidFill>
                <a:effectLst/>
                <a:latin typeface="IBM Plex Mono" panose="020B0509050203000203" pitchFamily="49" charset="77"/>
              </a:rPr>
              <a:t>El sistema debe permitir a los usuarios crear, modificar y eliminar clientes.</a:t>
            </a:r>
          </a:p>
          <a:p>
            <a:endParaRPr lang="es-MX" sz="1333">
              <a:solidFill>
                <a:schemeClr val="tx1"/>
              </a:solidFill>
              <a:effectLst/>
              <a:latin typeface="IBM Plex Mono" panose="020B0509050203000203" pitchFamily="49" charset="77"/>
            </a:endParaRPr>
          </a:p>
          <a:p>
            <a:pPr algn="l"/>
            <a:r>
              <a:rPr lang="es-MX" sz="1333" b="0" i="0">
                <a:solidFill>
                  <a:schemeClr val="tx1"/>
                </a:solidFill>
                <a:effectLst/>
                <a:latin typeface="IBM Plex Mono" panose="020B0509050203000203" pitchFamily="49" charset="77"/>
              </a:rPr>
              <a:t>Otro ejemplo de un requisito funcional es:</a:t>
            </a:r>
          </a:p>
          <a:p>
            <a:pPr algn="l"/>
            <a:endParaRPr lang="es-MX" sz="1333" b="0" i="0">
              <a:solidFill>
                <a:schemeClr val="tx1"/>
              </a:solidFill>
              <a:effectLst/>
              <a:latin typeface="IBM Plex Mono" panose="020B0509050203000203" pitchFamily="49" charset="77"/>
            </a:endParaRPr>
          </a:p>
          <a:p>
            <a:pPr marL="228594" indent="-228594">
              <a:buFont typeface="Wingdings" pitchFamily="2" charset="2"/>
              <a:buChar char="Ø"/>
            </a:pPr>
            <a:r>
              <a:rPr lang="es-MX" sz="1333" b="0">
                <a:solidFill>
                  <a:schemeClr val="tx1"/>
                </a:solidFill>
                <a:effectLst/>
                <a:latin typeface="IBM Plex Mono" panose="020B0509050203000203" pitchFamily="49" charset="77"/>
              </a:rPr>
              <a:t>El sistema debe calcular el precio total de una venta en función de los productos seleccionados y las cantidades.</a:t>
            </a:r>
          </a:p>
          <a:p>
            <a:endParaRPr lang="es-MX" sz="1333">
              <a:solidFill>
                <a:schemeClr val="tx1"/>
              </a:solidFill>
              <a:latin typeface="IBM Plex Mono" panose="020B0509050203000203" pitchFamily="49" charset="77"/>
            </a:endParaRPr>
          </a:p>
          <a:p>
            <a:r>
              <a:rPr lang="es-MX" sz="1333">
                <a:solidFill>
                  <a:schemeClr val="tx1"/>
                </a:solidFill>
                <a:latin typeface="IBM Plex Mono" panose="020B0509050203000203" pitchFamily="49" charset="77"/>
              </a:rPr>
              <a:t>L</a:t>
            </a:r>
            <a:r>
              <a:rPr lang="es-MX" sz="1333" b="0" i="0">
                <a:solidFill>
                  <a:schemeClr val="tx1"/>
                </a:solidFill>
                <a:effectLst/>
                <a:latin typeface="IBM Plex Mono" panose="020B0509050203000203" pitchFamily="49" charset="77"/>
              </a:rPr>
              <a:t>os requisitos funcionales son importantes porque definen lo que el sistema debe hacer para satisfacer las necesidades de los usuarios.</a:t>
            </a:r>
            <a:endParaRPr lang="es-MX" sz="1333">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aphic 13" descr="Badge 4 with solid fill">
            <a:extLst>
              <a:ext uri="{FF2B5EF4-FFF2-40B4-BE49-F238E27FC236}">
                <a16:creationId xmlns:a16="http://schemas.microsoft.com/office/drawing/2014/main" id="{16B9F9A3-7394-9F65-50FB-5B5325447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13241813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Requisitos No Funcionales</a:t>
            </a:r>
          </a:p>
        </p:txBody>
      </p:sp>
    </p:spTree>
    <p:extLst>
      <p:ext uri="{BB962C8B-B14F-4D97-AF65-F5344CB8AC3E}">
        <p14:creationId xmlns:p14="http://schemas.microsoft.com/office/powerpoint/2010/main" val="13045092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Requisitos No </a:t>
            </a:r>
            <a:r>
              <a:rPr lang="en-US" sz="2133" err="1">
                <a:solidFill>
                  <a:srgbClr val="0070C0"/>
                </a:solidFill>
                <a:latin typeface="IBM Plex Mono" panose="020B0509050203000203" pitchFamily="49" charset="77"/>
                <a:cs typeface="Calibri"/>
              </a:rPr>
              <a:t>Funcionales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2995692"/>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Los requisitos no funcionales definen cómo debe funcionar un sistema. Describen las restricciones que se aplican al sistema, como el rendimiento, la seguridad, la disponibilidad y la escalabilidad. Los requisitos no funcionales se centran en las características de calidad del sistema.</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Por ejemplo, un requisito no funcional para un sistema de ventas podría ser:</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a:solidFill>
                  <a:schemeClr val="tx1"/>
                </a:solidFill>
                <a:effectLst/>
                <a:latin typeface="IBM Plex Mono" panose="020B0509050203000203" pitchFamily="49" charset="77"/>
              </a:rPr>
              <a:t>El sistema debe responder a las solicitudes de los usuarios en menos de 1 segundo.</a:t>
            </a:r>
          </a:p>
          <a:p>
            <a:pPr algn="just"/>
            <a:endParaRPr lang="es-MX" sz="1333">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Otro ejemplo de un requisito no funcional es: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a:solidFill>
                  <a:schemeClr val="tx1"/>
                </a:solidFill>
                <a:effectLst/>
                <a:latin typeface="IBM Plex Mono" panose="020B0509050203000203" pitchFamily="49" charset="77"/>
              </a:rPr>
              <a:t>El sistema debe estar disponible el 99,9% del tiempo.</a:t>
            </a:r>
          </a:p>
          <a:p>
            <a:pPr algn="just"/>
            <a:endParaRPr lang="es-MX" sz="1333">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requisitos no funcionales son importantes porque garantizan que el sistema cumpla con los requisitos de calidad necesarios para satisfacer las necesidades de los usuarios y la organización.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aphic 13" descr="Badge 4 with solid fill">
            <a:extLst>
              <a:ext uri="{FF2B5EF4-FFF2-40B4-BE49-F238E27FC236}">
                <a16:creationId xmlns:a16="http://schemas.microsoft.com/office/drawing/2014/main" id="{7FD17F75-0CE3-B298-349F-1A62150C1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39753451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Reglas de Negocio</a:t>
            </a:r>
          </a:p>
        </p:txBody>
      </p:sp>
    </p:spTree>
    <p:extLst>
      <p:ext uri="{BB962C8B-B14F-4D97-AF65-F5344CB8AC3E}">
        <p14:creationId xmlns:p14="http://schemas.microsoft.com/office/powerpoint/2010/main" val="5218156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Reglas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Negocio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2995692"/>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Las reglas de negocio son restricciones que se aplican a los datos y al comportamiento de un sistema. Definen cómo debe procesarse la información y cómo deben comportarse los usuarios. Las reglas de negocio suelen ser definidas por los propietarios del negocio.</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Por ejemplo, una regla de negocio para un sistema de ventas podría ser:</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a:solidFill>
                  <a:schemeClr val="tx1"/>
                </a:solidFill>
                <a:effectLst/>
                <a:latin typeface="IBM Plex Mono" panose="020B0509050203000203" pitchFamily="49" charset="77"/>
              </a:rPr>
              <a:t>Los clientes solo pueden comprar un máximo de 10 unidades de un producto por pedido.</a:t>
            </a:r>
          </a:p>
          <a:p>
            <a:pPr algn="just"/>
            <a:endParaRPr lang="es-MX" sz="1333">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Otro ejemplo de una regla de negocio es: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a:solidFill>
                  <a:schemeClr val="tx1"/>
                </a:solidFill>
                <a:effectLst/>
                <a:latin typeface="IBM Plex Mono" panose="020B0509050203000203" pitchFamily="49" charset="77"/>
              </a:rPr>
              <a:t>Los usuarios solo pueden acceder a la información de los clientes que les pertenece.</a:t>
            </a:r>
          </a:p>
          <a:p>
            <a:pPr algn="just"/>
            <a:endParaRPr lang="es-MX" sz="1333">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Las reglas de negocio son importantes porque garantizan que el sistema cumpla con los requisitos comerciales y legales de la organización.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aphic 13" descr="Badge 4 with solid fill">
            <a:extLst>
              <a:ext uri="{FF2B5EF4-FFF2-40B4-BE49-F238E27FC236}">
                <a16:creationId xmlns:a16="http://schemas.microsoft.com/office/drawing/2014/main" id="{3C46884C-A595-7A32-9F9A-08AD0DBD63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28319892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908393"/>
            <a:ext cx="12192000" cy="943848"/>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667" err="1">
                <a:solidFill>
                  <a:schemeClr val="bg1"/>
                </a:solidFill>
                <a:latin typeface="IBM Plex Mono" panose="020B0509050203000203" pitchFamily="49" charset="77"/>
                <a:cs typeface="Calibri"/>
              </a:rPr>
              <a:t>Diferencia</a:t>
            </a:r>
            <a:r>
              <a:rPr lang="en-US" sz="2667">
                <a:solidFill>
                  <a:schemeClr val="bg1"/>
                </a:solidFill>
                <a:latin typeface="IBM Plex Mono" panose="020B0509050203000203" pitchFamily="49" charset="77"/>
                <a:cs typeface="Calibri"/>
              </a:rPr>
              <a:t> entre </a:t>
            </a:r>
            <a:r>
              <a:rPr lang="en-US" sz="2667" err="1">
                <a:solidFill>
                  <a:schemeClr val="bg1"/>
                </a:solidFill>
                <a:latin typeface="IBM Plex Mono" panose="020B0509050203000203" pitchFamily="49" charset="77"/>
                <a:cs typeface="Calibri"/>
              </a:rPr>
              <a:t>Requisitos</a:t>
            </a:r>
            <a:r>
              <a:rPr lang="en-US" sz="2667">
                <a:solidFill>
                  <a:schemeClr val="bg1"/>
                </a:solidFill>
                <a:latin typeface="IBM Plex Mono" panose="020B0509050203000203" pitchFamily="49" charset="77"/>
                <a:cs typeface="Calibri"/>
              </a:rPr>
              <a:t> </a:t>
            </a:r>
            <a:r>
              <a:rPr lang="en-US" sz="2667" err="1">
                <a:solidFill>
                  <a:schemeClr val="bg1"/>
                </a:solidFill>
                <a:latin typeface="IBM Plex Mono" panose="020B0509050203000203" pitchFamily="49" charset="77"/>
                <a:cs typeface="Calibri"/>
              </a:rPr>
              <a:t>Funcionales</a:t>
            </a:r>
            <a:r>
              <a:rPr lang="en-US" sz="2667">
                <a:solidFill>
                  <a:schemeClr val="bg1"/>
                </a:solidFill>
                <a:latin typeface="IBM Plex Mono" panose="020B0509050203000203" pitchFamily="49" charset="77"/>
                <a:cs typeface="Calibri"/>
              </a:rPr>
              <a:t>, </a:t>
            </a:r>
            <a:r>
              <a:rPr lang="en-US" sz="2667" err="1">
                <a:solidFill>
                  <a:schemeClr val="bg1"/>
                </a:solidFill>
                <a:latin typeface="IBM Plex Mono" panose="020B0509050203000203" pitchFamily="49" charset="77"/>
                <a:cs typeface="Calibri"/>
              </a:rPr>
              <a:t>Requisitos</a:t>
            </a:r>
            <a:r>
              <a:rPr lang="en-US" sz="2667">
                <a:solidFill>
                  <a:schemeClr val="bg1"/>
                </a:solidFill>
                <a:latin typeface="IBM Plex Mono" panose="020B0509050203000203" pitchFamily="49" charset="77"/>
                <a:cs typeface="Calibri"/>
              </a:rPr>
              <a:t> No </a:t>
            </a:r>
            <a:r>
              <a:rPr lang="en-US" sz="2667" err="1">
                <a:solidFill>
                  <a:schemeClr val="bg1"/>
                </a:solidFill>
                <a:latin typeface="IBM Plex Mono" panose="020B0509050203000203" pitchFamily="49" charset="77"/>
                <a:cs typeface="Calibri"/>
              </a:rPr>
              <a:t>Funcionales</a:t>
            </a:r>
            <a:r>
              <a:rPr lang="en-US" sz="2667">
                <a:solidFill>
                  <a:schemeClr val="bg1"/>
                </a:solidFill>
                <a:latin typeface="IBM Plex Mono" panose="020B0509050203000203" pitchFamily="49" charset="77"/>
                <a:cs typeface="Calibri"/>
              </a:rPr>
              <a:t> y </a:t>
            </a:r>
            <a:r>
              <a:rPr lang="en-US" sz="2667" err="1">
                <a:solidFill>
                  <a:schemeClr val="bg1"/>
                </a:solidFill>
                <a:latin typeface="IBM Plex Mono" panose="020B0509050203000203" pitchFamily="49" charset="77"/>
                <a:cs typeface="Calibri"/>
              </a:rPr>
              <a:t>Reglas</a:t>
            </a:r>
            <a:r>
              <a:rPr lang="en-US" sz="2667">
                <a:solidFill>
                  <a:schemeClr val="bg1"/>
                </a:solidFill>
                <a:latin typeface="IBM Plex Mono" panose="020B0509050203000203" pitchFamily="49" charset="77"/>
                <a:cs typeface="Calibri"/>
              </a:rPr>
              <a:t> de </a:t>
            </a:r>
            <a:r>
              <a:rPr lang="en-US" sz="2667" err="1">
                <a:solidFill>
                  <a:schemeClr val="bg1"/>
                </a:solidFill>
                <a:latin typeface="IBM Plex Mono" panose="020B0509050203000203" pitchFamily="49" charset="77"/>
                <a:cs typeface="Calibri"/>
              </a:rPr>
              <a:t>Negocio</a:t>
            </a:r>
            <a:endParaRPr lang="en-US" sz="1867">
              <a:solidFill>
                <a:schemeClr val="bg1"/>
              </a:solidFill>
              <a:latin typeface="IBM Plex Mono" panose="020B0509050203000203" pitchFamily="49" charset="77"/>
            </a:endParaRPr>
          </a:p>
        </p:txBody>
      </p:sp>
    </p:spTree>
    <p:extLst>
      <p:ext uri="{BB962C8B-B14F-4D97-AF65-F5344CB8AC3E}">
        <p14:creationId xmlns:p14="http://schemas.microsoft.com/office/powerpoint/2010/main" val="14944307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844924" y="488261"/>
            <a:ext cx="10522665" cy="779700"/>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Diferencia</a:t>
            </a:r>
            <a:r>
              <a:rPr lang="en-US" sz="2133">
                <a:solidFill>
                  <a:srgbClr val="0070C0"/>
                </a:solidFill>
                <a:latin typeface="IBM Plex Mono" panose="020B0509050203000203" pitchFamily="49" charset="77"/>
                <a:cs typeface="Calibri"/>
              </a:rPr>
              <a:t> entre </a:t>
            </a:r>
            <a:r>
              <a:rPr lang="en-US" sz="2133" err="1">
                <a:solidFill>
                  <a:srgbClr val="0070C0"/>
                </a:solidFill>
                <a:latin typeface="IBM Plex Mono" panose="020B0509050203000203" pitchFamily="49" charset="77"/>
                <a:cs typeface="Calibri"/>
              </a:rPr>
              <a:t>Requisitos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Funcionales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Requisitos</a:t>
            </a:r>
            <a:r>
              <a:rPr lang="en-US" sz="2133">
                <a:solidFill>
                  <a:srgbClr val="0070C0"/>
                </a:solidFill>
                <a:latin typeface="IBM Plex Mono" panose="020B0509050203000203" pitchFamily="49" charset="77"/>
                <a:cs typeface="Calibri"/>
              </a:rPr>
              <a:t> No </a:t>
            </a:r>
            <a:r>
              <a:rPr lang="en-US" sz="2133" err="1">
                <a:solidFill>
                  <a:srgbClr val="0070C0"/>
                </a:solidFill>
                <a:latin typeface="IBM Plex Mono" panose="020B0509050203000203" pitchFamily="49" charset="77"/>
                <a:cs typeface="Calibri"/>
              </a:rPr>
              <a:t>Funcionales</a:t>
            </a:r>
            <a:r>
              <a:rPr lang="en-US" sz="2133">
                <a:solidFill>
                  <a:srgbClr val="0070C0"/>
                </a:solidFill>
                <a:latin typeface="IBM Plex Mono" panose="020B0509050203000203" pitchFamily="49" charset="77"/>
                <a:cs typeface="Calibri"/>
              </a:rPr>
              <a:t> y </a:t>
            </a:r>
            <a:r>
              <a:rPr lang="en-US" sz="2133" err="1">
                <a:solidFill>
                  <a:srgbClr val="0070C0"/>
                </a:solidFill>
                <a:latin typeface="IBM Plex Mono" panose="020B0509050203000203" pitchFamily="49" charset="77"/>
                <a:cs typeface="Calibri"/>
              </a:rPr>
              <a:t>Reglas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Negocio</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aphicFrame>
        <p:nvGraphicFramePr>
          <p:cNvPr id="3" name="Tabla 2">
            <a:extLst>
              <a:ext uri="{FF2B5EF4-FFF2-40B4-BE49-F238E27FC236}">
                <a16:creationId xmlns:a16="http://schemas.microsoft.com/office/drawing/2014/main" id="{E9336714-10C2-82E9-FF4B-0C993625F0CA}"/>
              </a:ext>
            </a:extLst>
          </p:cNvPr>
          <p:cNvGraphicFramePr>
            <a:graphicFrameLocks noGrp="1"/>
          </p:cNvGraphicFramePr>
          <p:nvPr/>
        </p:nvGraphicFramePr>
        <p:xfrm>
          <a:off x="1188155" y="1502592"/>
          <a:ext cx="9815692" cy="4032613"/>
        </p:xfrm>
        <a:graphic>
          <a:graphicData uri="http://schemas.openxmlformats.org/drawingml/2006/table">
            <a:tbl>
              <a:tblPr firstRow="1" bandRow="1">
                <a:tableStyleId>{306799F8-075E-4A3A-A7F6-7FBC6576F1A4}</a:tableStyleId>
              </a:tblPr>
              <a:tblGrid>
                <a:gridCol w="2453923">
                  <a:extLst>
                    <a:ext uri="{9D8B030D-6E8A-4147-A177-3AD203B41FA5}">
                      <a16:colId xmlns:a16="http://schemas.microsoft.com/office/drawing/2014/main" val="4173076950"/>
                    </a:ext>
                  </a:extLst>
                </a:gridCol>
                <a:gridCol w="2453923">
                  <a:extLst>
                    <a:ext uri="{9D8B030D-6E8A-4147-A177-3AD203B41FA5}">
                      <a16:colId xmlns:a16="http://schemas.microsoft.com/office/drawing/2014/main" val="18223339"/>
                    </a:ext>
                  </a:extLst>
                </a:gridCol>
                <a:gridCol w="2453923">
                  <a:extLst>
                    <a:ext uri="{9D8B030D-6E8A-4147-A177-3AD203B41FA5}">
                      <a16:colId xmlns:a16="http://schemas.microsoft.com/office/drawing/2014/main" val="3181428009"/>
                    </a:ext>
                  </a:extLst>
                </a:gridCol>
                <a:gridCol w="2453923">
                  <a:extLst>
                    <a:ext uri="{9D8B030D-6E8A-4147-A177-3AD203B41FA5}">
                      <a16:colId xmlns:a16="http://schemas.microsoft.com/office/drawing/2014/main" val="2414780098"/>
                    </a:ext>
                  </a:extLst>
                </a:gridCol>
              </a:tblGrid>
              <a:tr h="597121">
                <a:tc>
                  <a:txBody>
                    <a:bodyPr/>
                    <a:lstStyle/>
                    <a:p>
                      <a:pPr algn="ctr"/>
                      <a:endParaRPr lang="es-MX" sz="1100" b="0">
                        <a:latin typeface="IBM Plex Mono" panose="020B0509050203000203" pitchFamily="49" charset="77"/>
                      </a:endParaRPr>
                    </a:p>
                  </a:txBody>
                  <a:tcPr marL="147236" marR="147236" marT="73617" marB="736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1100" b="0">
                          <a:latin typeface="IBM Plex Mono" panose="020B0509050203000203" pitchFamily="49" charset="77"/>
                        </a:rPr>
                        <a:t>Requisitos Funcionales</a:t>
                      </a:r>
                    </a:p>
                  </a:txBody>
                  <a:tcPr marL="147236" marR="147236" marT="73617" marB="736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1100" b="0">
                          <a:latin typeface="IBM Plex Mono" panose="020B0509050203000203" pitchFamily="49" charset="77"/>
                        </a:rPr>
                        <a:t>Requisitos No Funcionales</a:t>
                      </a:r>
                    </a:p>
                  </a:txBody>
                  <a:tcPr marL="147236" marR="147236" marT="73617" marB="736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1100" b="0">
                          <a:latin typeface="IBM Plex Mono" panose="020B0509050203000203" pitchFamily="49" charset="77"/>
                        </a:rPr>
                        <a:t>Reglas de Negocio</a:t>
                      </a:r>
                    </a:p>
                  </a:txBody>
                  <a:tcPr marL="147236" marR="147236" marT="73617" marB="736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360592017"/>
                  </a:ext>
                </a:extLst>
              </a:tr>
              <a:tr h="1472353">
                <a:tc>
                  <a:txBody>
                    <a:bodyPr/>
                    <a:lstStyle/>
                    <a:p>
                      <a:pPr algn="ctr"/>
                      <a:r>
                        <a:rPr lang="es-MX" sz="1100" b="0">
                          <a:latin typeface="IBM Plex Mono" panose="020B0509050203000203" pitchFamily="49" charset="77"/>
                        </a:rPr>
                        <a:t>Definición</a:t>
                      </a:r>
                    </a:p>
                  </a:txBody>
                  <a:tcPr marL="147236" marR="147236" marT="73617" marB="736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1100" b="0">
                          <a:effectLst/>
                          <a:latin typeface="IBM Plex Mono" panose="020B0509050203000203" pitchFamily="49" charset="77"/>
                        </a:rPr>
                        <a:t>Describen lo que el sistema debe hacer</a:t>
                      </a:r>
                    </a:p>
                  </a:txBody>
                  <a:tcPr marL="245392" marR="245392" marT="245392" marB="24539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1100" b="0">
                          <a:effectLst/>
                          <a:latin typeface="IBM Plex Mono" panose="020B0509050203000203" pitchFamily="49" charset="77"/>
                        </a:rPr>
                        <a:t>Describen cómo debe funcionar el sistema</a:t>
                      </a:r>
                    </a:p>
                  </a:txBody>
                  <a:tcPr marL="245392" marR="245392" marT="245392" marB="24539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1100" b="0">
                          <a:effectLst/>
                          <a:latin typeface="IBM Plex Mono" panose="020B0509050203000203" pitchFamily="49" charset="77"/>
                        </a:rPr>
                        <a:t>Definen restricciones que se aplican a los datos y al comportamiento del sistema</a:t>
                      </a:r>
                    </a:p>
                  </a:txBody>
                  <a:tcPr marL="245392" marR="245392" marT="245392" marB="24539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371211320"/>
                  </a:ext>
                </a:extLst>
              </a:tr>
              <a:tr h="883412">
                <a:tc>
                  <a:txBody>
                    <a:bodyPr/>
                    <a:lstStyle/>
                    <a:p>
                      <a:pPr algn="ctr"/>
                      <a:r>
                        <a:rPr lang="es-MX" sz="1100" b="0">
                          <a:latin typeface="IBM Plex Mono" panose="020B0509050203000203" pitchFamily="49" charset="77"/>
                        </a:rPr>
                        <a:t>Enfoque</a:t>
                      </a:r>
                    </a:p>
                  </a:txBody>
                  <a:tcPr marL="147236" marR="147236" marT="73617" marB="736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1100" b="0">
                          <a:effectLst/>
                          <a:latin typeface="IBM Plex Mono" panose="020B0509050203000203" pitchFamily="49" charset="77"/>
                        </a:rPr>
                        <a:t>Orientado a la funcionalidad</a:t>
                      </a:r>
                    </a:p>
                  </a:txBody>
                  <a:tcPr marL="245392" marR="245392" marT="245392" marB="24539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1100" b="0">
                          <a:effectLst/>
                          <a:latin typeface="IBM Plex Mono" panose="020B0509050203000203" pitchFamily="49" charset="77"/>
                        </a:rPr>
                        <a:t>Orientado a la calidad</a:t>
                      </a:r>
                    </a:p>
                  </a:txBody>
                  <a:tcPr marL="245392" marR="245392" marT="245392" marB="24539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1100" b="0">
                          <a:effectLst/>
                          <a:latin typeface="IBM Plex Mono" panose="020B0509050203000203" pitchFamily="49" charset="77"/>
                        </a:rPr>
                        <a:t>Orientado a las restricciones</a:t>
                      </a:r>
                    </a:p>
                  </a:txBody>
                  <a:tcPr marL="245392" marR="245392" marT="245392" marB="24539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772115622"/>
                  </a:ext>
                </a:extLst>
              </a:tr>
              <a:tr h="1079727">
                <a:tc>
                  <a:txBody>
                    <a:bodyPr/>
                    <a:lstStyle/>
                    <a:p>
                      <a:pPr algn="ctr"/>
                      <a:r>
                        <a:rPr lang="es-MX" sz="1100" b="0">
                          <a:latin typeface="IBM Plex Mono" panose="020B0509050203000203" pitchFamily="49" charset="77"/>
                        </a:rPr>
                        <a:t>Origen</a:t>
                      </a:r>
                    </a:p>
                  </a:txBody>
                  <a:tcPr marL="147236" marR="147236" marT="73617" marB="7361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1100" b="0">
                          <a:effectLst/>
                          <a:latin typeface="IBM Plex Mono" panose="020B0509050203000203" pitchFamily="49" charset="77"/>
                        </a:rPr>
                        <a:t>Definidos por los usuarios</a:t>
                      </a:r>
                    </a:p>
                  </a:txBody>
                  <a:tcPr marL="245392" marR="245392" marT="245392" marB="24539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1100" b="0">
                          <a:effectLst/>
                          <a:latin typeface="IBM Plex Mono" panose="020B0509050203000203" pitchFamily="49" charset="77"/>
                        </a:rPr>
                        <a:t>Definidos por los ingenieros de software o desarrolladores</a:t>
                      </a:r>
                    </a:p>
                  </a:txBody>
                  <a:tcPr marL="245392" marR="245392" marT="245392" marB="24539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1100" b="0">
                          <a:effectLst/>
                          <a:latin typeface="IBM Plex Mono" panose="020B0509050203000203" pitchFamily="49" charset="77"/>
                        </a:rPr>
                        <a:t>Definidos por los propietarios del negocio</a:t>
                      </a:r>
                    </a:p>
                  </a:txBody>
                  <a:tcPr marL="245392" marR="245392" marT="245392" marB="24539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329164550"/>
                  </a:ext>
                </a:extLst>
              </a:tr>
            </a:tbl>
          </a:graphicData>
        </a:graphic>
      </p:graphicFrame>
      <p:pic>
        <p:nvPicPr>
          <p:cNvPr id="2" name="Graphic 13" descr="Badge 4 with solid fill">
            <a:extLst>
              <a:ext uri="{FF2B5EF4-FFF2-40B4-BE49-F238E27FC236}">
                <a16:creationId xmlns:a16="http://schemas.microsoft.com/office/drawing/2014/main" id="{13A3E0A4-99FD-C718-9DE4-3F36945C94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42655553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¿Cuál es la utilidad de una Matriz de Requisitos y qué elementos crees que debería tener?</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3" descr="Badge 4 with solid fill">
            <a:extLst>
              <a:ext uri="{FF2B5EF4-FFF2-40B4-BE49-F238E27FC236}">
                <a16:creationId xmlns:a16="http://schemas.microsoft.com/office/drawing/2014/main" id="{B9951627-8782-29AC-BDBC-6366EE15AE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31842048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Elicitación de Requisitos</a:t>
            </a:r>
          </a:p>
        </p:txBody>
      </p:sp>
    </p:spTree>
    <p:extLst>
      <p:ext uri="{BB962C8B-B14F-4D97-AF65-F5344CB8AC3E}">
        <p14:creationId xmlns:p14="http://schemas.microsoft.com/office/powerpoint/2010/main" val="25580069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Elicitación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Requisitos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226799"/>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La elicitación de requisitos es el proceso de recopilar y comprender los requisitos de un proyecto o sistema de software. Es una fase importante del desarrollo de software, ya que los requisitos forman la base de todo el proyecto.</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La elicitación de requisitos implica la interacción con las partes interesadas, como los usuarios, los propietarios del negocio y los expertos técnicos. El objetivo es comprender sus necesidades y expectativas, y traducirlas en requisitos específicos que puedan ser comprendidos y utilizados por los desarrolladores.</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Las técnicas de elicitación de requisitos pueden variar según el proyecto y las partes interesadas involucradas. Sin embargo, algunas técnicas comunes incluyen: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Entrevistas: </a:t>
            </a:r>
            <a:r>
              <a:rPr lang="es-MX" sz="1333" b="0" i="0">
                <a:solidFill>
                  <a:schemeClr val="tx1"/>
                </a:solidFill>
                <a:effectLst/>
                <a:latin typeface="IBM Plex Mono" panose="020B0509050203000203" pitchFamily="49" charset="77"/>
              </a:rPr>
              <a:t>Las entrevistas son una forma eficaz de recopilar información de las partes interesadas.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Reuniones de grupo: </a:t>
            </a:r>
            <a:r>
              <a:rPr lang="es-MX" sz="1333" b="0" i="0">
                <a:solidFill>
                  <a:schemeClr val="tx1"/>
                </a:solidFill>
                <a:effectLst/>
                <a:latin typeface="IBM Plex Mono" panose="020B0509050203000203" pitchFamily="49" charset="77"/>
              </a:rPr>
              <a:t>Las reuniones de grupo son una buena manera de recopilar información de un grupo de personas. Pueden ser útiles para obtener una visión general de las necesidades y expectativas de un grupo de usuarios o clientes.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Observación: </a:t>
            </a:r>
            <a:r>
              <a:rPr lang="es-MX" sz="1333" b="0" i="0">
                <a:solidFill>
                  <a:schemeClr val="tx1"/>
                </a:solidFill>
                <a:effectLst/>
                <a:latin typeface="IBM Plex Mono" panose="020B0509050203000203" pitchFamily="49" charset="77"/>
              </a:rPr>
              <a:t>La observación es una forma de recopilar información sobre cómo las personas utilizan actualmente un sistema o proceso.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Análisis de documentos: </a:t>
            </a:r>
            <a:r>
              <a:rPr lang="es-MX" sz="1333" b="0" i="0">
                <a:solidFill>
                  <a:schemeClr val="tx1"/>
                </a:solidFill>
                <a:effectLst/>
                <a:latin typeface="IBM Plex Mono" panose="020B0509050203000203" pitchFamily="49" charset="77"/>
              </a:rPr>
              <a:t>El análisis de documentos puede ser útil para recopilar información sobre los requisitos existentes. Puede ser útil para comprender los requisitos históricos y los requisitos que no se han documentado formalmente.</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aphic 13" descr="Badge 4 with solid fill">
            <a:extLst>
              <a:ext uri="{FF2B5EF4-FFF2-40B4-BE49-F238E27FC236}">
                <a16:creationId xmlns:a16="http://schemas.microsoft.com/office/drawing/2014/main" id="{2BEFAEB1-C28C-ECB6-A8D3-AEA90B9B08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1007261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Conocimientos que debe tener el Business Analyst</a:t>
            </a:r>
          </a:p>
        </p:txBody>
      </p:sp>
    </p:spTree>
    <p:extLst>
      <p:ext uri="{BB962C8B-B14F-4D97-AF65-F5344CB8AC3E}">
        <p14:creationId xmlns:p14="http://schemas.microsoft.com/office/powerpoint/2010/main" val="5874403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Elicitación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Requisitos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279050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La elicitación de requisitos es un proceso iterativo. Los requisitos se pueden recopilar, analizar y refinar a medida que se aprende más sobre las necesidades y expectativas de las partes interesadas. Es importante asegurarse de que los requisitos estén completos, precisos y coherentes.</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beneficios de una elicitación de requisitos eficaz incluyen: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Un mejor entendimiento de las necesidades y expectativas de las partes interesadas.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Requisitos que son completos, precisos y coherentes.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Una base sólida para el desarrollo de software.</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La elicitación de requisitos es una parte fundamental del desarrollo de software. Es un proceso importante que debe realizarse con cuidado y atención para garantizar que el sistema final satisfaga las necesidades de las partes interesadas.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aphic 13" descr="Badge 4 with solid fill">
            <a:extLst>
              <a:ext uri="{FF2B5EF4-FFF2-40B4-BE49-F238E27FC236}">
                <a16:creationId xmlns:a16="http://schemas.microsoft.com/office/drawing/2014/main" id="{A48F4C00-EDEF-1E77-B897-263B49609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6114765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Elicitación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Requisitos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4021613"/>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Imaginemos que estamos desarrollando un Sistema de Gestión de Inventario para una empresa de comercio electrónico. Una de las partes interesadas clave es el gerente de inventario. El gerente de inventario nos ha proporcionado la siguiente información sobre los requisitos funcionales del sistema:</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sistema debe permitir a los usuarios agregar, modificar y eliminar productos del inventario.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sistema debe permitir a los usuarios rastrear el nivel de inventario de los productos.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sistema debe generar alertas cuando el nivel de inventario de un producto sea bajo.</a:t>
            </a:r>
          </a:p>
          <a:p>
            <a:pPr algn="just">
              <a:buFont typeface="Arial" panose="020B0604020202020204" pitchFamily="34" charset="0"/>
              <a:buChar char="•"/>
            </a:pPr>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Para comprender mejor estos requisitos, podemos realizar una entrevista con el gerente de inventario. En la entrevista, podemos hacer preguntas como:</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¿Cuáles son los tipos de productos que almacena su empresa?</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¿Cómo utiliza actualmente su empresa para rastrear el nivel de inventario?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¿Qué tipo de alertas desea que genere el sistema?</a:t>
            </a:r>
          </a:p>
          <a:p>
            <a:pPr algn="just">
              <a:buFont typeface="Arial" panose="020B0604020202020204" pitchFamily="34" charset="0"/>
              <a:buChar char="•"/>
            </a:pPr>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A partir de estas preguntas, podemos obtener una comprensión más completa de los requisitos funcionales del sistema. Por ejemplo, podemos aprender que la empresa almacena una amplia variedad de productos, que actualmente utiliza un sistema manual para rastrear el nivel de inventario y que desea que el sistema genere alertas cuando el nivel de inventario de un producto sea inferior al 20%.</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aphic 13" descr="Badge 4 with solid fill">
            <a:extLst>
              <a:ext uri="{FF2B5EF4-FFF2-40B4-BE49-F238E27FC236}">
                <a16:creationId xmlns:a16="http://schemas.microsoft.com/office/drawing/2014/main" id="{73B13B0C-D1C3-18BF-B4A0-F71C70864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30343606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5399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¿Qué otras preguntas podrías formular para obtener más detalle de la funcionalidad que debe tener el Sistema de Gestión de Inventario?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3" descr="Badge 4 with solid fill">
            <a:extLst>
              <a:ext uri="{FF2B5EF4-FFF2-40B4-BE49-F238E27FC236}">
                <a16:creationId xmlns:a16="http://schemas.microsoft.com/office/drawing/2014/main" id="{DFD34B25-3160-6233-92DC-87186ADE8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4779612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Elicitación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Requisitos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842351"/>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Imaginemos que estamos desarrollando un Sistema de Procesamiento de Pagos para una empresa bancaria. Una de las partes interesadas clave es el director de seguridad de la información. El director de seguridad de la información nos ha proporcionado la siguiente información sobre los requisitos no funcionales del sistema:</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sistema debe ser seguro y proteger los datos de los clientes.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sistema debe estar disponible el 99,9% del tiempo.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sistema debe ser fácil de usar por los empleados de la banca.</a:t>
            </a:r>
          </a:p>
          <a:p>
            <a:pPr algn="just">
              <a:buFont typeface="Arial" panose="020B0604020202020204" pitchFamily="34" charset="0"/>
              <a:buChar char="•"/>
            </a:pPr>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Para comprender mejor estos requisitos, podemos realizar una reunión de grupo con el director de seguridad de la información y otros miembros del equipo de seguridad de la información. En la reunión, podemos discutir los siguientes temas: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¿Qué tipo de amenazas de seguridad enfrenta su empresa?</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¿Qué medidas de seguridad existen actualmente para proteger los datos de los clientes?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¿Qué nivel de disponibilidad requiere su empresa?</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¿Qué nivel de facilidad de uso requiere su empresa?</a:t>
            </a:r>
          </a:p>
          <a:p>
            <a:pPr algn="just">
              <a:buFont typeface="Arial" panose="020B0604020202020204" pitchFamily="34" charset="0"/>
              <a:buChar char="•"/>
            </a:pPr>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A partir de estas discusiones, podemos obtener una comprensión más completa de los requisitos no funcionales del sistema. Por ejemplo, podemos aprender que la empresa enfrenta amenazas de seguridad como el robo de datos y el malware, que actualmente implementa un firewall y un sistema de detección de intrusiones para proteger los datos de los clientes, que requiere que el sistema esté disponible las 24 horas del día, los 7 días de la semana y que desea que el sistema sea fácil de usar para los empleados de la banca que no son técnicos.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aphic 13" descr="Badge 4 with solid fill">
            <a:extLst>
              <a:ext uri="{FF2B5EF4-FFF2-40B4-BE49-F238E27FC236}">
                <a16:creationId xmlns:a16="http://schemas.microsoft.com/office/drawing/2014/main" id="{1780BF8E-328C-2549-6258-4AE2D4D951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36376312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5399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¿Qué otras preguntas podrías formular para obtener más detalle de los requisitos no funcionales que deben considerarse para el Sistema de Procesamiento de Pagos?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3" descr="Badge 4 with solid fill">
            <a:extLst>
              <a:ext uri="{FF2B5EF4-FFF2-40B4-BE49-F238E27FC236}">
                <a16:creationId xmlns:a16="http://schemas.microsoft.com/office/drawing/2014/main" id="{1AB8BA68-41F8-875C-24A1-636907AB55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34020563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#11</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135421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dirty="0">
                <a:solidFill>
                  <a:schemeClr val="tx1"/>
                </a:solidFill>
                <a:latin typeface="IBM Plex Mono" panose="020B0509050203000203" pitchFamily="49" charset="77"/>
              </a:rPr>
              <a:t>Proyecto en equipo:</a:t>
            </a:r>
            <a:endParaRPr lang="es-MX" sz="1333" b="0" i="0" dirty="0">
              <a:solidFill>
                <a:schemeClr val="tx1"/>
              </a:solidFill>
              <a:effectLst/>
              <a:latin typeface="IBM Plex Mono" panose="020B0509050203000203" pitchFamily="49" charset="77"/>
            </a:endParaRPr>
          </a:p>
          <a:p>
            <a:pPr marL="685904" lvl="1" indent="-228594" algn="just">
              <a:buFont typeface="Courier New" panose="02070309020205020404" pitchFamily="49" charset="0"/>
              <a:buChar char="o"/>
            </a:pPr>
            <a:r>
              <a:rPr lang="es-MX" sz="1333" dirty="0">
                <a:solidFill>
                  <a:schemeClr val="tx1"/>
                </a:solidFill>
                <a:latin typeface="IBM Plex Mono" panose="020B0509050203000203" pitchFamily="49" charset="77"/>
              </a:rPr>
              <a:t>De acuerdo con el Requerimiento de Negocio y Proceso de Negocio definidos previamente:</a:t>
            </a:r>
          </a:p>
          <a:p>
            <a:pPr marL="1143215" lvl="2" indent="-228594" algn="just">
              <a:buFont typeface="Arial" panose="020B0604020202020204" pitchFamily="34" charset="0"/>
              <a:buChar char="•"/>
            </a:pPr>
            <a:r>
              <a:rPr lang="es-MX" sz="1333" dirty="0">
                <a:solidFill>
                  <a:schemeClr val="tx1"/>
                </a:solidFill>
                <a:latin typeface="IBM Plex Mono" panose="020B0509050203000203" pitchFamily="49" charset="77"/>
              </a:rPr>
              <a:t>Identificar las Funcionalidades.</a:t>
            </a:r>
          </a:p>
          <a:p>
            <a:pPr marL="1143215" lvl="2" indent="-228594" algn="just">
              <a:buFont typeface="Arial" panose="020B0604020202020204" pitchFamily="34" charset="0"/>
              <a:buChar char="•"/>
            </a:pPr>
            <a:r>
              <a:rPr lang="es-MX" sz="1333" dirty="0">
                <a:solidFill>
                  <a:schemeClr val="tx1"/>
                </a:solidFill>
                <a:latin typeface="IBM Plex Mono" panose="020B0509050203000203" pitchFamily="49" charset="77"/>
              </a:rPr>
              <a:t>Especificar los Requisitos Funcionales.</a:t>
            </a:r>
          </a:p>
          <a:p>
            <a:pPr marL="1143215" lvl="2" indent="-228594" algn="just">
              <a:buFont typeface="Arial" panose="020B0604020202020204" pitchFamily="34" charset="0"/>
              <a:buChar char="•"/>
            </a:pPr>
            <a:r>
              <a:rPr lang="es-MX" sz="1333" dirty="0">
                <a:solidFill>
                  <a:schemeClr val="tx1"/>
                </a:solidFill>
                <a:latin typeface="IBM Plex Mono" panose="020B0509050203000203" pitchFamily="49" charset="77"/>
              </a:rPr>
              <a:t>Especificar las Reglas de Negocio.</a:t>
            </a:r>
          </a:p>
          <a:p>
            <a:pPr marL="1143215" lvl="2" indent="-228594" algn="just">
              <a:buFont typeface="Arial" panose="020B0604020202020204" pitchFamily="34" charset="0"/>
              <a:buChar char="•"/>
            </a:pPr>
            <a:r>
              <a:rPr lang="es-MX" sz="1333" dirty="0">
                <a:solidFill>
                  <a:schemeClr val="tx1"/>
                </a:solidFill>
                <a:latin typeface="IBM Plex Mono" panose="020B0509050203000203" pitchFamily="49" charset="77"/>
              </a:rPr>
              <a:t>Establecer la Trazabilidad entre Requisitos Funcionales y Reglas de Negocio.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2" name="Pentágono 1">
            <a:extLst>
              <a:ext uri="{FF2B5EF4-FFF2-40B4-BE49-F238E27FC236}">
                <a16:creationId xmlns:a16="http://schemas.microsoft.com/office/drawing/2014/main" id="{B57C3140-7ED4-465E-711A-B6610ECE940B}"/>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8" name="Graphic 13" descr="Badge 4 with solid fill">
            <a:extLst>
              <a:ext uri="{FF2B5EF4-FFF2-40B4-BE49-F238E27FC236}">
                <a16:creationId xmlns:a16="http://schemas.microsoft.com/office/drawing/2014/main" id="{772982DF-8C78-06D7-9C59-6BBCD58DB8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97024"/>
            <a:ext cx="735981" cy="736739"/>
          </a:xfrm>
          <a:prstGeom prst="rect">
            <a:avLst/>
          </a:prstGeom>
        </p:spPr>
      </p:pic>
    </p:spTree>
    <p:extLst>
      <p:ext uri="{BB962C8B-B14F-4D97-AF65-F5344CB8AC3E}">
        <p14:creationId xmlns:p14="http://schemas.microsoft.com/office/powerpoint/2010/main" val="23870102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978E6-67B1-3E39-3CD0-28DF9E377258}"/>
              </a:ext>
            </a:extLst>
          </p:cNvPr>
          <p:cNvSpPr txBox="1"/>
          <p:nvPr/>
        </p:nvSpPr>
        <p:spPr>
          <a:xfrm>
            <a:off x="892816" y="1370171"/>
            <a:ext cx="4425552" cy="2387600"/>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defTabSz="1219170">
              <a:lnSpc>
                <a:spcPct val="90000"/>
              </a:lnSpc>
              <a:spcBef>
                <a:spcPct val="0"/>
              </a:spcBef>
              <a:spcAft>
                <a:spcPts val="800"/>
              </a:spcAft>
            </a:pPr>
            <a:r>
              <a:rPr lang="en-US" sz="3200" dirty="0">
                <a:solidFill>
                  <a:srgbClr val="FFFFFF"/>
                </a:solidFill>
                <a:latin typeface="IBM Plex Mono" panose="020B0509050203000203" pitchFamily="49" charset="77"/>
                <a:ea typeface="+mj-ea"/>
                <a:cs typeface="+mj-cs"/>
              </a:rPr>
              <a:t>UML</a:t>
            </a:r>
          </a:p>
        </p:txBody>
      </p:sp>
      <p:pic>
        <p:nvPicPr>
          <p:cNvPr id="3" name="Graphic 14" descr="Badge 5 with solid fill">
            <a:extLst>
              <a:ext uri="{FF2B5EF4-FFF2-40B4-BE49-F238E27FC236}">
                <a16:creationId xmlns:a16="http://schemas.microsoft.com/office/drawing/2014/main" id="{5B4A7A86-F887-988F-A173-F57EA87BDC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9286" y="270181"/>
            <a:ext cx="2709367" cy="270936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5" name="Picture 2" descr="Could a project run without a business analyst? - Astha IT">
            <a:extLst>
              <a:ext uri="{FF2B5EF4-FFF2-40B4-BE49-F238E27FC236}">
                <a16:creationId xmlns:a16="http://schemas.microsoft.com/office/drawing/2014/main" id="{27527EC2-37AD-C923-6A8B-238481ADF2D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8748" t="7367" r="10004" b="11580"/>
          <a:stretch/>
        </p:blipFill>
        <p:spPr bwMode="auto">
          <a:xfrm>
            <a:off x="8782280" y="4263843"/>
            <a:ext cx="2899241" cy="1807676"/>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516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Introducción a UML</a:t>
            </a:r>
          </a:p>
        </p:txBody>
      </p:sp>
    </p:spTree>
    <p:extLst>
      <p:ext uri="{BB962C8B-B14F-4D97-AF65-F5344CB8AC3E}">
        <p14:creationId xmlns:p14="http://schemas.microsoft.com/office/powerpoint/2010/main" val="2148537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Introducción</a:t>
            </a:r>
            <a:r>
              <a:rPr lang="en-US" sz="2133">
                <a:solidFill>
                  <a:srgbClr val="0070C0"/>
                </a:solidFill>
                <a:latin typeface="IBM Plex Mono" panose="020B0509050203000203" pitchFamily="49" charset="77"/>
                <a:cs typeface="Calibri"/>
              </a:rPr>
              <a:t> a UML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4021613"/>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UML (Unified Modeling Language), es un lenguaje gráfico para visualizar, especificar, construir y documentar sistemas. UML es un estándar abierto desarrollado por el Object Management Group (OMG).</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UML se puede utilizar para modelar cualquier tipo de sistema, desde sistemas simples hasta sistemas complejos</a:t>
            </a:r>
            <a:r>
              <a:rPr lang="es-MX" sz="1333">
                <a:solidFill>
                  <a:schemeClr val="tx1"/>
                </a:solidFill>
                <a:latin typeface="IBM Plex Mono" panose="020B0509050203000203" pitchFamily="49" charset="77"/>
              </a:rPr>
              <a:t>.</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UML se puede utilizar para:</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Documentar sistemas: UML se puede utilizar para crear una representación visual de un sistema. Esta representación visual puede ayudar a comprender mejor el sistema y a identificar oportunidades de mejora.</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Comunicar sistemas: UML se puede utilizar para comunicar los sistemas a las partes interesadas. Esta comunicación puede ayudar a garantizar que todos entiendan el sistema y que estén en la misma página.</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Analizar sistemas: UML se puede utilizar para analizar los sistemas para identificar oportunidades de mejora. Este análisis puede ayudar a las organizaciones a mejorar su eficiencia y eficacia.</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Automatizar sistemas: UML se puede utilizar para automatizar los sistemas utilizando software de BPMN. Esta automatización puede ayudar a las organizaciones a ahorrar tiempo y dinero.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BA666AD8-8205-C6C4-8D8C-FE6A81B1A1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23582118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Introducción</a:t>
            </a:r>
            <a:r>
              <a:rPr lang="en-US" sz="2133">
                <a:solidFill>
                  <a:srgbClr val="0070C0"/>
                </a:solidFill>
                <a:latin typeface="IBM Plex Mono" panose="020B0509050203000203" pitchFamily="49" charset="77"/>
                <a:cs typeface="Calibri"/>
              </a:rPr>
              <a:t> a UML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2174955"/>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UML se basa en varios conceptos clave, como:</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Objetos: Los objetos son entidades que tienen estado y comportamiento.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Clases: Las clases son plantillas para objetos.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Relaciones: Las relaciones son conexiones entre objetos.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Diagramas: Los diagramas son representaciones visuales de los elementos de un sistema.</a:t>
            </a:r>
          </a:p>
          <a:p>
            <a:pPr algn="just">
              <a:buFont typeface="Arial" panose="020B0604020202020204" pitchFamily="34" charset="0"/>
              <a:buChar char="•"/>
            </a:pPr>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UML tiene un conjunto de símbolos estándar que se utilizan para crear diagramas UML. Estos símbolos se utilizan para representar los diferentes elementos de un sistema, como objetos, clases, relaciones y diagramas.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3086F219-B3C5-A4DD-8706-F2712232B2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1442725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60435" y="488260"/>
            <a:ext cx="8847909"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Conocimientos</a:t>
            </a:r>
            <a:r>
              <a:rPr lang="en-US" sz="2133">
                <a:solidFill>
                  <a:srgbClr val="0070C0"/>
                </a:solidFill>
                <a:latin typeface="IBM Plex Mono" panose="020B0509050203000203" pitchFamily="49" charset="77"/>
                <a:cs typeface="Calibri"/>
              </a:rPr>
              <a:t> que </a:t>
            </a:r>
            <a:r>
              <a:rPr lang="en-US" sz="2133" err="1">
                <a:solidFill>
                  <a:srgbClr val="0070C0"/>
                </a:solidFill>
                <a:latin typeface="IBM Plex Mono" panose="020B0509050203000203" pitchFamily="49" charset="77"/>
                <a:cs typeface="Calibri"/>
              </a:rPr>
              <a:t>debe</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tener</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el</a:t>
            </a:r>
            <a:r>
              <a:rPr lang="en-US" sz="2133">
                <a:solidFill>
                  <a:srgbClr val="0070C0"/>
                </a:solidFill>
                <a:latin typeface="IBM Plex Mono" panose="020B0509050203000203" pitchFamily="49" charset="77"/>
                <a:cs typeface="Calibri"/>
              </a:rPr>
              <a:t> Business Analyst</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82643" y="1213009"/>
            <a:ext cx="11403493" cy="2790508"/>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buFont typeface="Wingdings" pitchFamily="2" charset="2"/>
              <a:buChar char="Ø"/>
            </a:pPr>
            <a:r>
              <a:rPr lang="es-MX" sz="1333">
                <a:effectLst/>
                <a:latin typeface="IBM Plex Mono" panose="020B0509050203000203" pitchFamily="49" charset="77"/>
              </a:rPr>
              <a:t>Especificación de Requisitos y Reglas de Negocio.</a:t>
            </a:r>
          </a:p>
          <a:p>
            <a:pPr marL="228594" indent="-228594">
              <a:buFont typeface="Wingdings" pitchFamily="2" charset="2"/>
              <a:buChar char="Ø"/>
            </a:pPr>
            <a:endParaRPr lang="es-MX" sz="1333">
              <a:effectLst/>
              <a:latin typeface="IBM Plex Mono" panose="020B0509050203000203" pitchFamily="49" charset="77"/>
            </a:endParaRPr>
          </a:p>
          <a:p>
            <a:pPr marL="228594" indent="-228594">
              <a:buFont typeface="Wingdings" pitchFamily="2" charset="2"/>
              <a:buChar char="Ø"/>
            </a:pPr>
            <a:r>
              <a:rPr lang="es-MX" sz="1333">
                <a:effectLst/>
                <a:latin typeface="IBM Plex Mono" panose="020B0509050203000203" pitchFamily="49" charset="77"/>
              </a:rPr>
              <a:t>BPMN (Procesos de Negocio).</a:t>
            </a:r>
          </a:p>
          <a:p>
            <a:pPr marL="228594" indent="-228594">
              <a:buFont typeface="Wingdings" pitchFamily="2" charset="2"/>
              <a:buChar char="Ø"/>
            </a:pPr>
            <a:endParaRPr lang="es-MX" sz="1333">
              <a:latin typeface="IBM Plex Mono" panose="020B0509050203000203" pitchFamily="49" charset="77"/>
            </a:endParaRPr>
          </a:p>
          <a:p>
            <a:pPr marL="228594" indent="-228594">
              <a:buFont typeface="Wingdings" pitchFamily="2" charset="2"/>
              <a:buChar char="Ø"/>
            </a:pPr>
            <a:r>
              <a:rPr lang="es-MX" sz="1333">
                <a:effectLst/>
                <a:latin typeface="IBM Plex Mono" panose="020B0509050203000203" pitchFamily="49" charset="77"/>
              </a:rPr>
              <a:t>Especificación de Casos de Uso.</a:t>
            </a:r>
          </a:p>
          <a:p>
            <a:pPr marL="228594" indent="-228594">
              <a:buFont typeface="Wingdings" pitchFamily="2" charset="2"/>
              <a:buChar char="Ø"/>
            </a:pPr>
            <a:endParaRPr lang="es-MX" sz="1333">
              <a:effectLst/>
              <a:latin typeface="IBM Plex Mono" panose="020B0509050203000203" pitchFamily="49" charset="77"/>
            </a:endParaRPr>
          </a:p>
          <a:p>
            <a:pPr marL="228594" indent="-228594">
              <a:buFont typeface="Wingdings" pitchFamily="2" charset="2"/>
              <a:buChar char="Ø"/>
            </a:pPr>
            <a:r>
              <a:rPr lang="es-MX" sz="1333">
                <a:effectLst/>
                <a:latin typeface="IBM Plex Mono" panose="020B0509050203000203" pitchFamily="49" charset="77"/>
              </a:rPr>
              <a:t>UML (Diagramas de Casos de Uso, Diagramas de Actividades, Diagramas de Contexto, Diagramas de Secuencia).</a:t>
            </a:r>
          </a:p>
          <a:p>
            <a:pPr marL="228594" indent="-228594">
              <a:buFont typeface="Wingdings" pitchFamily="2" charset="2"/>
              <a:buChar char="Ø"/>
            </a:pPr>
            <a:endParaRPr lang="es-MX" sz="1333">
              <a:effectLst/>
              <a:latin typeface="IBM Plex Mono" panose="020B0509050203000203" pitchFamily="49" charset="77"/>
            </a:endParaRPr>
          </a:p>
          <a:p>
            <a:pPr marL="228594" indent="-228594">
              <a:buFont typeface="Wingdings" pitchFamily="2" charset="2"/>
              <a:buChar char="Ø"/>
            </a:pPr>
            <a:r>
              <a:rPr lang="es-MX" sz="1333">
                <a:latin typeface="IBM Plex Mono" panose="020B0509050203000203" pitchFamily="49" charset="77"/>
              </a:rPr>
              <a:t>Conocimientos propios de la industria o negocio.</a:t>
            </a:r>
            <a:endParaRPr lang="es-MX" sz="1333">
              <a:effectLst/>
              <a:latin typeface="IBM Plex Mono" panose="020B0509050203000203" pitchFamily="49" charset="77"/>
            </a:endParaRPr>
          </a:p>
          <a:p>
            <a:pPr marL="228594" indent="-228594">
              <a:buFont typeface="Wingdings" pitchFamily="2" charset="2"/>
              <a:buChar char="Ø"/>
            </a:pPr>
            <a:endParaRPr lang="es-MX" sz="1333">
              <a:effectLst/>
              <a:latin typeface="IBM Plex Mono" panose="020B0509050203000203" pitchFamily="49" charset="77"/>
            </a:endParaRPr>
          </a:p>
          <a:p>
            <a:pPr marL="228594" indent="-228594">
              <a:buFont typeface="Wingdings" pitchFamily="2" charset="2"/>
              <a:buChar char="Ø"/>
            </a:pPr>
            <a:r>
              <a:rPr lang="es-MX" sz="1333">
                <a:effectLst/>
                <a:latin typeface="IBM Plex Mono" panose="020B0509050203000203" pitchFamily="49" charset="77"/>
              </a:rPr>
              <a:t>Gestión de Proyectos/Requerimientos.</a:t>
            </a:r>
          </a:p>
          <a:p>
            <a:pPr marL="228594" indent="-228594">
              <a:buFont typeface="Wingdings" pitchFamily="2" charset="2"/>
              <a:buChar char="Ø"/>
            </a:pPr>
            <a:endParaRPr lang="es-MX" sz="1333">
              <a:effectLst/>
              <a:latin typeface="IBM Plex Mono" panose="020B0509050203000203" pitchFamily="49" charset="77"/>
            </a:endParaRPr>
          </a:p>
          <a:p>
            <a:pPr marL="228594" indent="-228594">
              <a:buFont typeface="Wingdings" pitchFamily="2" charset="2"/>
              <a:buChar char="Ø"/>
            </a:pPr>
            <a:r>
              <a:rPr lang="es-MX" sz="1333">
                <a:latin typeface="IBM Plex Mono" panose="020B0509050203000203" pitchFamily="49" charset="77"/>
              </a:rPr>
              <a:t>Agile/Scrum (Procesos, Ceremonias, Artefactos).</a:t>
            </a:r>
            <a:endParaRPr lang="es-MX" sz="1333">
              <a:effectLst/>
              <a:latin typeface="IBM Plex Mono" panose="020B0509050203000203" pitchFamily="49" charset="77"/>
            </a:endParaRPr>
          </a:p>
        </p:txBody>
      </p:sp>
      <p:pic>
        <p:nvPicPr>
          <p:cNvPr id="18" name="Graphic 17" descr="Badge 1 with solid fill">
            <a:extLst>
              <a:ext uri="{FF2B5EF4-FFF2-40B4-BE49-F238E27FC236}">
                <a16:creationId xmlns:a16="http://schemas.microsoft.com/office/drawing/2014/main" id="{291C99B8-8E00-0CED-4044-FF3A1585B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98214" y="87622"/>
            <a:ext cx="717396" cy="735981"/>
          </a:xfrm>
          <a:prstGeom prst="rect">
            <a:avLst/>
          </a:prstGeom>
        </p:spPr>
      </p:pic>
      <p:sp>
        <p:nvSpPr>
          <p:cNvPr id="5" name="Marcador de pie de página 2">
            <a:extLst>
              <a:ext uri="{FF2B5EF4-FFF2-40B4-BE49-F238E27FC236}">
                <a16:creationId xmlns:a16="http://schemas.microsoft.com/office/drawing/2014/main" id="{22608885-1964-4DED-19E3-7BCFE226A880}"/>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F3DF944A-651E-ABDC-A19F-A1584D407666}"/>
              </a:ext>
            </a:extLst>
          </p:cNvPr>
          <p:cNvPicPr>
            <a:picLocks noChangeAspect="1"/>
          </p:cNvPicPr>
          <p:nvPr/>
        </p:nvPicPr>
        <p:blipFill>
          <a:blip r:embed="rId4"/>
          <a:stretch>
            <a:fillRect/>
          </a:stretch>
        </p:blipFill>
        <p:spPr>
          <a:xfrm>
            <a:off x="11134737" y="6375815"/>
            <a:ext cx="910537" cy="365125"/>
          </a:xfrm>
          <a:prstGeom prst="rect">
            <a:avLst/>
          </a:prstGeom>
        </p:spPr>
      </p:pic>
    </p:spTree>
    <p:extLst>
      <p:ext uri="{BB962C8B-B14F-4D97-AF65-F5344CB8AC3E}">
        <p14:creationId xmlns:p14="http://schemas.microsoft.com/office/powerpoint/2010/main" val="31765286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Tipos de Diagramas UML</a:t>
            </a:r>
          </a:p>
        </p:txBody>
      </p:sp>
    </p:spTree>
    <p:extLst>
      <p:ext uri="{BB962C8B-B14F-4D97-AF65-F5344CB8AC3E}">
        <p14:creationId xmlns:p14="http://schemas.microsoft.com/office/powerpoint/2010/main" val="25605939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Tipos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Diagramas</a:t>
            </a:r>
            <a:r>
              <a:rPr lang="en-US" sz="2133">
                <a:solidFill>
                  <a:srgbClr val="0070C0"/>
                </a:solidFill>
                <a:latin typeface="IBM Plex Mono" panose="020B0509050203000203" pitchFamily="49" charset="77"/>
                <a:cs typeface="Calibri"/>
              </a:rPr>
              <a:t> UML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252720"/>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UML tiene un conjunto de diagramas estándar que se utilizan para representar diferentes aspectos de un sistema. Los tipos de diagramas UML más comunes son: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Diagrama de Casos de Uso: Representa las interacciones que los usuarios tienen con el sistema para lograr sus objetivos.</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Diagrama de Actividades: Modela el flujo de actividades del sistema, mostrando los pasos que se ejecutan para completar una tarea.</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algn="just"/>
            <a:endParaRPr lang="es-MX" sz="1333"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026" name="Picture 2">
            <a:extLst>
              <a:ext uri="{FF2B5EF4-FFF2-40B4-BE49-F238E27FC236}">
                <a16:creationId xmlns:a16="http://schemas.microsoft.com/office/drawing/2014/main" id="{874C0417-5CC1-B87E-B1F7-7785D257A22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7841" t="22180" r="8518" b="7120"/>
          <a:stretch/>
        </p:blipFill>
        <p:spPr bwMode="auto">
          <a:xfrm>
            <a:off x="5266145" y="2212941"/>
            <a:ext cx="1659711" cy="14029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38DDC0B-1B23-D693-07BF-FA8F43814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6906" y="4115492"/>
            <a:ext cx="1838188" cy="225424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14" descr="Badge 5 with solid fill">
            <a:extLst>
              <a:ext uri="{FF2B5EF4-FFF2-40B4-BE49-F238E27FC236}">
                <a16:creationId xmlns:a16="http://schemas.microsoft.com/office/drawing/2014/main" id="{492860CE-2CA1-51C4-29FD-D672D25925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21679681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Tipos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Diagramas</a:t>
            </a:r>
            <a:r>
              <a:rPr lang="en-US" sz="2133">
                <a:solidFill>
                  <a:srgbClr val="0070C0"/>
                </a:solidFill>
                <a:latin typeface="IBM Plex Mono" panose="020B0509050203000203" pitchFamily="49" charset="77"/>
                <a:cs typeface="Calibri"/>
              </a:rPr>
              <a:t> UML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252720"/>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b="0" i="0">
                <a:solidFill>
                  <a:schemeClr val="tx1"/>
                </a:solidFill>
                <a:effectLst/>
                <a:latin typeface="IBM Plex Mono" panose="020B0509050203000203" pitchFamily="49" charset="77"/>
              </a:rPr>
              <a:t>Diagrama de Estado: </a:t>
            </a:r>
            <a:r>
              <a:rPr lang="es-MX" sz="1333">
                <a:solidFill>
                  <a:schemeClr val="tx1"/>
                </a:solidFill>
                <a:latin typeface="IBM Plex Mono" panose="020B0509050203000203" pitchFamily="49" charset="77"/>
              </a:rPr>
              <a:t>Representa </a:t>
            </a:r>
            <a:r>
              <a:rPr lang="es-MX" sz="1333" b="0" i="0">
                <a:solidFill>
                  <a:schemeClr val="tx1"/>
                </a:solidFill>
                <a:effectLst/>
                <a:latin typeface="IBM Plex Mono" panose="020B0509050203000203" pitchFamily="49" charset="77"/>
              </a:rPr>
              <a:t>el comportamiento de un objeto a lo largo del tiempo, mostrando sus diferentes estados y las transiciones entre ellos.</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Diagrama de Contexto: Representa </a:t>
            </a:r>
            <a:r>
              <a:rPr lang="es-MX" sz="1333">
                <a:solidFill>
                  <a:schemeClr val="tx1"/>
                </a:solidFill>
                <a:latin typeface="IBM Plex Mono" panose="020B0509050203000203" pitchFamily="49" charset="77"/>
              </a:rPr>
              <a:t>una vista de alto nivel de un sistema, mostrando sus interacciones con entidades externas.</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030" name="Picture 6" descr="La Vida de un Objeto - El Diagrama de Estados">
            <a:extLst>
              <a:ext uri="{FF2B5EF4-FFF2-40B4-BE49-F238E27FC236}">
                <a16:creationId xmlns:a16="http://schemas.microsoft.com/office/drawing/2014/main" id="{6C2EAAE1-B478-D036-3B65-1A0D7D5676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05" t="10663" r="4005" b="5089"/>
          <a:stretch/>
        </p:blipFill>
        <p:spPr bwMode="auto">
          <a:xfrm>
            <a:off x="4632576" y="1774371"/>
            <a:ext cx="2926849" cy="1488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é es un diagrama de contexto (y cómo crear uno)?">
            <a:extLst>
              <a:ext uri="{FF2B5EF4-FFF2-40B4-BE49-F238E27FC236}">
                <a16:creationId xmlns:a16="http://schemas.microsoft.com/office/drawing/2014/main" id="{3F7B8339-07EA-71C7-1478-AC0015B38D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1236" y="4187420"/>
            <a:ext cx="2469528" cy="205952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14" descr="Badge 5 with solid fill">
            <a:extLst>
              <a:ext uri="{FF2B5EF4-FFF2-40B4-BE49-F238E27FC236}">
                <a16:creationId xmlns:a16="http://schemas.microsoft.com/office/drawing/2014/main" id="{869C8532-A56C-9E74-C0C8-BE84EC34E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12020927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Tipos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Diagramas</a:t>
            </a:r>
            <a:r>
              <a:rPr lang="en-US" sz="2133">
                <a:solidFill>
                  <a:srgbClr val="0070C0"/>
                </a:solidFill>
                <a:latin typeface="IBM Plex Mono" panose="020B0509050203000203" pitchFamily="49" charset="77"/>
                <a:cs typeface="Calibri"/>
              </a:rPr>
              <a:t> UML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252720"/>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b="0" i="0">
                <a:solidFill>
                  <a:schemeClr val="tx1"/>
                </a:solidFill>
                <a:effectLst/>
                <a:latin typeface="IBM Plex Mono" panose="020B0509050203000203" pitchFamily="49" charset="77"/>
              </a:rPr>
              <a:t>Diagrama de Secuencia: Muestra la secuencia de interacciones entre objetos</a:t>
            </a:r>
            <a:r>
              <a:rPr lang="es-MX" sz="1333">
                <a:solidFill>
                  <a:schemeClr val="tx1"/>
                </a:solidFill>
                <a:latin typeface="IBM Plex Mono" panose="020B0509050203000203" pitchFamily="49" charset="77"/>
              </a:rPr>
              <a:t> en un escenario específico, utilizando líneas de vida y mensajes.</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Diagrama de Clases: Representa </a:t>
            </a:r>
            <a:r>
              <a:rPr lang="es-MX" sz="1333">
                <a:solidFill>
                  <a:schemeClr val="tx1"/>
                </a:solidFill>
                <a:latin typeface="IBM Plex Mono" panose="020B0509050203000203" pitchFamily="49" charset="77"/>
              </a:rPr>
              <a:t>las clases del sistema, sus atributos, métodos y relaciones.</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4098" name="Picture 2" descr="Diagramas de secuencia: cómo crear diagramas con UML - IONOS MX">
            <a:extLst>
              <a:ext uri="{FF2B5EF4-FFF2-40B4-BE49-F238E27FC236}">
                <a16:creationId xmlns:a16="http://schemas.microsoft.com/office/drawing/2014/main" id="{64E98C76-0CDE-2646-9A7B-42B5286FD1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82" r="13606"/>
          <a:stretch/>
        </p:blipFill>
        <p:spPr bwMode="auto">
          <a:xfrm>
            <a:off x="4854303" y="1694853"/>
            <a:ext cx="247904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2F61DFD-9498-9EC5-B256-316D66309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939" y="4208699"/>
            <a:ext cx="2483404" cy="2185288"/>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14" descr="Badge 5 with solid fill">
            <a:extLst>
              <a:ext uri="{FF2B5EF4-FFF2-40B4-BE49-F238E27FC236}">
                <a16:creationId xmlns:a16="http://schemas.microsoft.com/office/drawing/2014/main" id="{FA54B41D-0C1D-0714-D324-DA181F2A2D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2319639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Tipos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Diagramas</a:t>
            </a:r>
            <a:r>
              <a:rPr lang="en-US" sz="2133">
                <a:solidFill>
                  <a:srgbClr val="0070C0"/>
                </a:solidFill>
                <a:latin typeface="IBM Plex Mono" panose="020B0509050203000203" pitchFamily="49" charset="77"/>
                <a:cs typeface="Calibri"/>
              </a:rPr>
              <a:t> UML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252720"/>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chemeClr val="tx1"/>
                </a:solidFill>
                <a:latin typeface="IBM Plex Mono" panose="020B0509050203000203" pitchFamily="49" charset="77"/>
              </a:rPr>
              <a:t>Diagrama de Componentes: Representa los componentes modulares del sistema y cómo se interconectan.</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Diagrama de Implementación: Representa la distribución física de los componentes del sistema en los nodos del hardware.</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5122" name="Picture 2" descr="Sparx Systems - Tutorial UML 2 - Diagrama de Componentes">
            <a:extLst>
              <a:ext uri="{FF2B5EF4-FFF2-40B4-BE49-F238E27FC236}">
                <a16:creationId xmlns:a16="http://schemas.microsoft.com/office/drawing/2014/main" id="{A46E87E6-E4F5-8E01-002C-EE0B7111C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788" y="1624965"/>
            <a:ext cx="2230425" cy="21951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rear un diagrama de implementación UML - Soporte técnico de Microsoft">
            <a:extLst>
              <a:ext uri="{FF2B5EF4-FFF2-40B4-BE49-F238E27FC236}">
                <a16:creationId xmlns:a16="http://schemas.microsoft.com/office/drawing/2014/main" id="{9B87F544-71C5-34E1-39F2-5E22EEEFF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788" y="4551681"/>
            <a:ext cx="2230425" cy="1711324"/>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14" descr="Badge 5 with solid fill">
            <a:extLst>
              <a:ext uri="{FF2B5EF4-FFF2-40B4-BE49-F238E27FC236}">
                <a16:creationId xmlns:a16="http://schemas.microsoft.com/office/drawing/2014/main" id="{CBDBE76F-6EF7-5D8F-4567-B2C784BA18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25417996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Tipos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Diagramas</a:t>
            </a:r>
            <a:r>
              <a:rPr lang="en-US" sz="2133">
                <a:solidFill>
                  <a:srgbClr val="0070C0"/>
                </a:solidFill>
                <a:latin typeface="IBM Plex Mono" panose="020B0509050203000203" pitchFamily="49" charset="77"/>
                <a:cs typeface="Calibri"/>
              </a:rPr>
              <a:t> UML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252720"/>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chemeClr val="tx1"/>
                </a:solidFill>
                <a:latin typeface="IBM Plex Mono" panose="020B0509050203000203" pitchFamily="49" charset="77"/>
              </a:rPr>
              <a:t>Diagrama de Paquetes: Organiza los elementos del sistema en paquetes y sub paquetes para una mejor gestión de la complejidad.</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Diagrama de Despliegue: Representa la arquitectura de despliegue del sistema, mostrando la distribución de los componentes en los nodos de hardware y la red.</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endParaRPr lang="es-MX" sz="1333">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6146" name="Picture 2" descr="Diagrama de Paquetes - manuel.cillero.es">
            <a:extLst>
              <a:ext uri="{FF2B5EF4-FFF2-40B4-BE49-F238E27FC236}">
                <a16:creationId xmlns:a16="http://schemas.microsoft.com/office/drawing/2014/main" id="{EA7F277C-0A19-C8E9-99EA-A94677015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431" y="1705200"/>
            <a:ext cx="2712783" cy="17356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59F3CB7-9BF0-FA55-89D7-16AB56C0E3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02" t="7980" r="6437" b="6331"/>
          <a:stretch/>
        </p:blipFill>
        <p:spPr bwMode="auto">
          <a:xfrm>
            <a:off x="4811939" y="4284967"/>
            <a:ext cx="2563765" cy="208477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14" descr="Badge 5 with solid fill">
            <a:extLst>
              <a:ext uri="{FF2B5EF4-FFF2-40B4-BE49-F238E27FC236}">
                <a16:creationId xmlns:a16="http://schemas.microsoft.com/office/drawing/2014/main" id="{007CE212-4AAC-0516-D00E-CBDFDB82D7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18594332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5399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¿Cuáles diagramas UML has utilizado y qué beneficios encontraste al implementarlos en el análisis y diseño de una solución?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4" descr="Badge 5 with solid fill">
            <a:extLst>
              <a:ext uri="{FF2B5EF4-FFF2-40B4-BE49-F238E27FC236}">
                <a16:creationId xmlns:a16="http://schemas.microsoft.com/office/drawing/2014/main" id="{496275F7-6C1C-122D-AB4B-1544985B3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40762589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Usos de UML</a:t>
            </a:r>
          </a:p>
        </p:txBody>
      </p:sp>
    </p:spTree>
    <p:extLst>
      <p:ext uri="{BB962C8B-B14F-4D97-AF65-F5344CB8AC3E}">
        <p14:creationId xmlns:p14="http://schemas.microsoft.com/office/powerpoint/2010/main" val="981846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Usos</a:t>
            </a:r>
            <a:r>
              <a:rPr lang="en-US" sz="2133">
                <a:solidFill>
                  <a:srgbClr val="0070C0"/>
                </a:solidFill>
                <a:latin typeface="IBM Plex Mono" panose="020B0509050203000203" pitchFamily="49" charset="77"/>
                <a:cs typeface="Calibri"/>
              </a:rPr>
              <a:t> de UML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2995692"/>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UML se puede utilizar para una variedad de propósitos, incluidos: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Desarrollo de software: </a:t>
            </a:r>
            <a:r>
              <a:rPr lang="es-MX" sz="1333" b="0" i="0">
                <a:solidFill>
                  <a:schemeClr val="tx1"/>
                </a:solidFill>
                <a:effectLst/>
                <a:latin typeface="IBM Plex Mono" panose="020B0509050203000203" pitchFamily="49" charset="77"/>
              </a:rPr>
              <a:t>UML se puede utilizar para modelar el software antes de su desarrollo. Esto puede ayudar a garantizar que el software satisfaga las necesidades de los usuarios y que se desarrolle de manera eficiente.</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Análisis de sistemas: </a:t>
            </a:r>
            <a:r>
              <a:rPr lang="es-MX" sz="1333" b="0" i="0">
                <a:solidFill>
                  <a:schemeClr val="tx1"/>
                </a:solidFill>
                <a:effectLst/>
                <a:latin typeface="IBM Plex Mono" panose="020B0509050203000203" pitchFamily="49" charset="77"/>
              </a:rPr>
              <a:t>UML se puede utilizar para analizar sistemas existentes. Esto puede ayudar a identificar oportunidades de mejora y a optimizar el rendimiento de los sistemas.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Documentación de sistemas: </a:t>
            </a:r>
            <a:r>
              <a:rPr lang="es-MX" sz="1333" b="0" i="0">
                <a:solidFill>
                  <a:schemeClr val="tx1"/>
                </a:solidFill>
                <a:effectLst/>
                <a:latin typeface="IBM Plex Mono" panose="020B0509050203000203" pitchFamily="49" charset="77"/>
              </a:rPr>
              <a:t>UML se puede utilizar para documentar sistemas existentes o nuevos. Esto puede ayudar a comunicar el diseño y el funcionamiento de los sistemas a las partes interesadas.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Educación: </a:t>
            </a:r>
            <a:r>
              <a:rPr lang="es-MX" sz="1333" b="0" i="0">
                <a:solidFill>
                  <a:schemeClr val="tx1"/>
                </a:solidFill>
                <a:effectLst/>
                <a:latin typeface="IBM Plex Mono" panose="020B0509050203000203" pitchFamily="49" charset="77"/>
              </a:rPr>
              <a:t>UML se puede utilizar como herramienta de enseñanza para ayudar a los estudiantes a comprender los conceptos de sistemas y software.</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UML es una herramienta valiosa que se puede utilizar para mejorar la comprensión y la comunicación de los sistemas. UML puede ayudar a las organizaciones a desarrollar sistemas más eficientes y eficaces.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E1F40EFB-A44B-98A2-2947-B20A0A34D1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38675134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Diagrama de Casos de Uso</a:t>
            </a:r>
          </a:p>
        </p:txBody>
      </p:sp>
    </p:spTree>
    <p:extLst>
      <p:ext uri="{BB962C8B-B14F-4D97-AF65-F5344CB8AC3E}">
        <p14:creationId xmlns:p14="http://schemas.microsoft.com/office/powerpoint/2010/main" val="162688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Responsabilidades del Business Analyst</a:t>
            </a:r>
          </a:p>
        </p:txBody>
      </p:sp>
    </p:spTree>
    <p:extLst>
      <p:ext uri="{BB962C8B-B14F-4D97-AF65-F5344CB8AC3E}">
        <p14:creationId xmlns:p14="http://schemas.microsoft.com/office/powerpoint/2010/main" val="32246350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Casos de </a:t>
            </a:r>
            <a:r>
              <a:rPr lang="en-US" sz="2133" err="1">
                <a:solidFill>
                  <a:srgbClr val="0070C0"/>
                </a:solidFill>
                <a:latin typeface="IBM Plex Mono" panose="020B0509050203000203" pitchFamily="49" charset="77"/>
                <a:cs typeface="Calibri"/>
              </a:rPr>
              <a:t>Uso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842351"/>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Los diagramas de casos de uso son un tipo de diagrama UML que se utiliza para representar las interacciones entre los usuarios y el sistema. Los diagramas de casos de uso se pueden utilizar para:</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Documentar los requisitos funcionales del sistema.</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Comunicar los requisitos del sistema a las partes interesadas.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Analizar los requisitos del sistema para identificar oportunidades de mejora.</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diagramas de casos de uso tienen dos elementos principales: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Actores: Los actores son los usuarios o sistemas externos que interactúan con el sistema.</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Casos de uso: Los casos de uso son las interacciones entre los actores y el sistema.</a:t>
            </a:r>
          </a:p>
          <a:p>
            <a:pPr algn="just">
              <a:buFont typeface="Arial" panose="020B0604020202020204" pitchFamily="34" charset="0"/>
              <a:buChar char="•"/>
            </a:pPr>
            <a:endParaRPr lang="es-MX" sz="1333">
              <a:solidFill>
                <a:schemeClr val="tx1"/>
              </a:solidFill>
              <a:latin typeface="IBM Plex Mono" panose="020B0509050203000203" pitchFamily="49" charset="77"/>
            </a:endParaRPr>
          </a:p>
          <a:p>
            <a:pPr algn="just"/>
            <a:r>
              <a:rPr lang="es-MX" sz="1333" b="0" i="0">
                <a:solidFill>
                  <a:srgbClr val="0070C0"/>
                </a:solidFill>
                <a:effectLst/>
                <a:latin typeface="IBM Plex Mono" panose="020B0509050203000203" pitchFamily="49" charset="77"/>
              </a:rPr>
              <a:t>Actores</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actores se representan con un dibujo de una persona con un nombre y una descripción. El nombre del actor debe ser breve y descriptivo. La descripción debe proporcionar más información sobre el actor, como su rol, sus responsabilidades y sus necesidades.</a:t>
            </a:r>
          </a:p>
          <a:p>
            <a:pPr algn="just"/>
            <a:endParaRPr lang="es-MX" sz="1333" b="0" i="0">
              <a:solidFill>
                <a:schemeClr val="tx1"/>
              </a:solidFill>
              <a:effectLst/>
              <a:latin typeface="IBM Plex Mono" panose="020B0509050203000203" pitchFamily="49" charset="77"/>
            </a:endParaRPr>
          </a:p>
          <a:p>
            <a:pPr algn="just"/>
            <a:r>
              <a:rPr lang="es-MX" sz="1333" b="0" i="0">
                <a:solidFill>
                  <a:srgbClr val="0070C0"/>
                </a:solidFill>
                <a:effectLst/>
                <a:latin typeface="IBM Plex Mono" panose="020B0509050203000203" pitchFamily="49" charset="77"/>
              </a:rPr>
              <a:t>Casos de Uso</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casos de uso se representan con una elipse con un nombre y una descripción. El nombre del caso de uso debe ser breve y descriptivo. La descripción debe proporcionar más información sobre el caso de uso, como sus objetivos, sus pasos y sus resultados.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9402428C-50A0-BFAA-7119-7D4460BBDA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29318501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Casos de </a:t>
            </a:r>
            <a:r>
              <a:rPr lang="en-US" sz="2133" err="1">
                <a:solidFill>
                  <a:srgbClr val="0070C0"/>
                </a:solidFill>
                <a:latin typeface="IBM Plex Mono" panose="020B0509050203000203" pitchFamily="49" charset="77"/>
                <a:cs typeface="Calibri"/>
              </a:rPr>
              <a:t>Uso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4021613"/>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rgbClr val="0070C0"/>
                </a:solidFill>
                <a:effectLst/>
                <a:latin typeface="IBM Plex Mono" panose="020B0509050203000203" pitchFamily="49" charset="77"/>
              </a:rPr>
              <a:t>Relaciones entre Actores y Casos de Uso</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actores y los casos de uso se relacionan entre sí mediante líneas de asociación. Las líneas de asociación se utilizan para mostrar cómo los actores interactúan con los casos de uso.</a:t>
            </a:r>
          </a:p>
          <a:p>
            <a:pPr algn="just"/>
            <a:endParaRPr lang="es-MX" sz="1333" b="0" i="0">
              <a:solidFill>
                <a:schemeClr val="tx1"/>
              </a:solidFill>
              <a:effectLst/>
              <a:latin typeface="IBM Plex Mono" panose="020B0509050203000203" pitchFamily="49" charset="77"/>
            </a:endParaRPr>
          </a:p>
          <a:p>
            <a:pPr algn="just"/>
            <a:r>
              <a:rPr lang="es-MX" sz="1333" b="0" i="0">
                <a:solidFill>
                  <a:srgbClr val="0070C0"/>
                </a:solidFill>
                <a:effectLst/>
                <a:latin typeface="IBM Plex Mono" panose="020B0509050203000203" pitchFamily="49" charset="77"/>
              </a:rPr>
              <a:t>Ventajas de los Diagramas de Casos de Uso</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diagramas de casos de uso ofrecen una serie de ventajas, entre las que se incluyen: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Son fáciles de entender y comunicar.</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Permiten documentar los requisitos funcionales del sistema de forma completa y precisa.</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Ayudan a identificar oportunidades de mejora en los requisitos del sistema.</a:t>
            </a:r>
          </a:p>
          <a:p>
            <a:pPr algn="just">
              <a:buFont typeface="Arial" panose="020B0604020202020204" pitchFamily="34" charset="0"/>
              <a:buChar char="•"/>
            </a:pPr>
            <a:endParaRPr lang="es-MX" sz="1333" b="0" i="0">
              <a:solidFill>
                <a:schemeClr val="tx1"/>
              </a:solidFill>
              <a:effectLst/>
              <a:latin typeface="IBM Plex Mono" panose="020B0509050203000203" pitchFamily="49" charset="77"/>
            </a:endParaRPr>
          </a:p>
          <a:p>
            <a:pPr algn="just"/>
            <a:r>
              <a:rPr lang="es-MX" sz="1333" b="0" i="0">
                <a:solidFill>
                  <a:srgbClr val="0070C0"/>
                </a:solidFill>
                <a:effectLst/>
                <a:latin typeface="IBM Plex Mono" panose="020B0509050203000203" pitchFamily="49" charset="77"/>
              </a:rPr>
              <a:t>Desventajas de los Diagramas de Casos de Uso</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diagramas de casos de uso también tienen algunas desventajas, entre las que se incluyen: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Pueden ser difíciles de crear y mantener.</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No proporcionan información sobre el diseño o la implementación del sistema.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410FED86-96FE-1241-9A43-5BEF440267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80855459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Casos de </a:t>
            </a:r>
            <a:r>
              <a:rPr lang="en-US" sz="2133" err="1">
                <a:solidFill>
                  <a:srgbClr val="0070C0"/>
                </a:solidFill>
                <a:latin typeface="IBM Plex Mono" panose="020B0509050203000203" pitchFamily="49" charset="77"/>
                <a:cs typeface="Calibri"/>
              </a:rPr>
              <a:t>Uso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Básico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57467"/>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El siguiente diagrama de casos de uso representa las interacciones entre un cliente y un sistema de reservas de vuelos:</a:t>
            </a:r>
          </a:p>
          <a:p>
            <a:pPr algn="just"/>
            <a:endParaRPr lang="es-MX" sz="1333">
              <a:solidFill>
                <a:schemeClr val="tx1"/>
              </a:solidFill>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Actores: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Cliente</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Casos de uso: </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Reservar vuelo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Cancelar vuelo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Modificar vuelo </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Relaciones: </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Cliente -&gt; Reservar vuelo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Cliente -&gt; Cancelar vuelo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Cliente -&gt; Modificar vuelo</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E</a:t>
            </a:r>
            <a:r>
              <a:rPr lang="es-MX" sz="1333" b="0" i="0">
                <a:solidFill>
                  <a:schemeClr val="tx1"/>
                </a:solidFill>
                <a:effectLst/>
                <a:latin typeface="IBM Plex Mono" panose="020B0509050203000203" pitchFamily="49" charset="77"/>
              </a:rPr>
              <a:t>l actor ”Cliente" interactúa con los casos de uso "Reservar vuelo", "Cancelar vuelo" y "Modificar vuelo". El cliente puede reservar un vuelo, cancelar un vuelo o modificar un vuelo.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D7A9E0DC-1E27-CED7-8683-C0A8184783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32471731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Casos de </a:t>
            </a:r>
            <a:r>
              <a:rPr lang="en-US" sz="2133" err="1">
                <a:solidFill>
                  <a:srgbClr val="0070C0"/>
                </a:solidFill>
                <a:latin typeface="IBM Plex Mono" panose="020B0509050203000203" pitchFamily="49" charset="77"/>
                <a:cs typeface="Calibri"/>
              </a:rPr>
              <a:t>Uso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Básico</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4" name="Imagen 13">
            <a:extLst>
              <a:ext uri="{FF2B5EF4-FFF2-40B4-BE49-F238E27FC236}">
                <a16:creationId xmlns:a16="http://schemas.microsoft.com/office/drawing/2014/main" id="{EC96CE0B-3B2E-4A98-E0C7-4EC2E5BEB392}"/>
              </a:ext>
            </a:extLst>
          </p:cNvPr>
          <p:cNvPicPr>
            <a:picLocks noChangeAspect="1"/>
          </p:cNvPicPr>
          <p:nvPr/>
        </p:nvPicPr>
        <p:blipFill>
          <a:blip r:embed="rId3"/>
          <a:stretch>
            <a:fillRect/>
          </a:stretch>
        </p:blipFill>
        <p:spPr>
          <a:xfrm>
            <a:off x="3672112" y="1234808"/>
            <a:ext cx="4866640" cy="4499347"/>
          </a:xfrm>
          <a:prstGeom prst="rect">
            <a:avLst/>
          </a:prstGeom>
        </p:spPr>
      </p:pic>
      <p:pic>
        <p:nvPicPr>
          <p:cNvPr id="3" name="Graphic 14" descr="Badge 5 with solid fill">
            <a:extLst>
              <a:ext uri="{FF2B5EF4-FFF2-40B4-BE49-F238E27FC236}">
                <a16:creationId xmlns:a16="http://schemas.microsoft.com/office/drawing/2014/main" id="{C80176D0-DE7E-397D-FDF0-7F19DB62B7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13243757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Include y Extend </a:t>
            </a:r>
            <a:r>
              <a:rPr lang="en-US" sz="2133" err="1">
                <a:solidFill>
                  <a:srgbClr val="0070C0"/>
                </a:solidFill>
                <a:latin typeface="IBM Plex Mono" panose="020B0509050203000203" pitchFamily="49" charset="77"/>
                <a:cs typeface="Calibri"/>
              </a:rPr>
              <a:t>en</a:t>
            </a:r>
            <a:r>
              <a:rPr lang="en-US" sz="2133">
                <a:solidFill>
                  <a:srgbClr val="0070C0"/>
                </a:solidFill>
                <a:latin typeface="IBM Plex Mono" panose="020B0509050203000203" pitchFamily="49" charset="77"/>
                <a:cs typeface="Calibri"/>
              </a:rPr>
              <a:t> Casos de </a:t>
            </a:r>
            <a:r>
              <a:rPr lang="en-US" sz="2133" err="1">
                <a:solidFill>
                  <a:srgbClr val="0070C0"/>
                </a:solidFill>
                <a:latin typeface="IBM Plex Mono" panose="020B0509050203000203" pitchFamily="49" charset="77"/>
                <a:cs typeface="Calibri"/>
              </a:rPr>
              <a:t>Uso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637167"/>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Include y extend son dos tipos de relaciones que se pueden utilizar en los diagramas de casos de uso para representar la relación entre dos casos de uso.</a:t>
            </a:r>
          </a:p>
          <a:p>
            <a:pPr algn="just"/>
            <a:endParaRPr lang="es-MX" sz="1333" b="0" i="0">
              <a:solidFill>
                <a:schemeClr val="tx1"/>
              </a:solidFill>
              <a:effectLst/>
              <a:latin typeface="IBM Plex Mono" panose="020B0509050203000203" pitchFamily="49" charset="77"/>
            </a:endParaRPr>
          </a:p>
          <a:p>
            <a:pPr algn="just"/>
            <a:r>
              <a:rPr lang="es-MX" sz="1333" b="0" i="0">
                <a:solidFill>
                  <a:srgbClr val="0070C0"/>
                </a:solidFill>
                <a:effectLst/>
                <a:latin typeface="IBM Plex Mono" panose="020B0509050203000203" pitchFamily="49" charset="77"/>
              </a:rPr>
              <a:t>Include</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La relación de include se utiliza para mostrar que un caso de uso incluye el comportamiento de otro caso de uso. El caso de uso que incluye se denomina caso de uso anfitrión, y el caso de uso que se incluye se denomina caso de uso incluido.</a:t>
            </a:r>
          </a:p>
          <a:p>
            <a:pPr algn="just"/>
            <a:endParaRPr lang="es-MX" sz="1333">
              <a:solidFill>
                <a:schemeClr val="tx1"/>
              </a:solidFill>
              <a:latin typeface="IBM Plex Mono" panose="020B0509050203000203" pitchFamily="49" charset="77"/>
            </a:endParaRPr>
          </a:p>
          <a:p>
            <a:pPr algn="just"/>
            <a:r>
              <a:rPr lang="es-MX" sz="1333" b="0" i="0">
                <a:solidFill>
                  <a:srgbClr val="0070C0"/>
                </a:solidFill>
                <a:effectLst/>
                <a:latin typeface="IBM Plex Mono" panose="020B0509050203000203" pitchFamily="49" charset="77"/>
              </a:rPr>
              <a:t>Extend</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La relación de extend se utiliza para mostrar que un caso de uso extiende el comportamiento de otro caso de uso. El caso de uso que extiende se denomina caso de uso extendido, y el caso de uso que se extiende se denomina caso de uso base.</a:t>
            </a:r>
          </a:p>
          <a:p>
            <a:pPr algn="just"/>
            <a:endParaRPr lang="es-MX" sz="1333">
              <a:solidFill>
                <a:schemeClr val="tx1"/>
              </a:solidFill>
              <a:latin typeface="IBM Plex Mono" panose="020B0509050203000203" pitchFamily="49" charset="77"/>
            </a:endParaRPr>
          </a:p>
          <a:p>
            <a:pPr algn="just"/>
            <a:r>
              <a:rPr lang="es-MX" sz="1333" b="0" i="0">
                <a:solidFill>
                  <a:srgbClr val="0070C0"/>
                </a:solidFill>
                <a:effectLst/>
                <a:latin typeface="IBM Plex Mono" panose="020B0509050203000203" pitchFamily="49" charset="77"/>
              </a:rPr>
              <a:t>Diferencias entre Include y Extend</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La principal diferencia entre include y extend es que la relación de include es obligatoria, mientras que la relación de extend es opcional.</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En el caso de la relación de include, el caso de uso anfitrión siempre debe realizar el caso de uso incluido. </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En el caso de la relación de extend, el caso de uso extendido solo se realiza si es necesario.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C74EA28B-9B87-AE1A-F517-361AF22410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93305301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Include</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4862869"/>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467" b="0" i="0">
                <a:solidFill>
                  <a:schemeClr val="tx1"/>
                </a:solidFill>
                <a:effectLst/>
                <a:latin typeface="IBM Plex Mono" panose="020B0509050203000203" pitchFamily="49" charset="77"/>
              </a:rPr>
              <a:t>El siguiente diagrama de casos de uso muestra la relación de include entre los casos de uso "Reservar vuelo" y "Validar información de pago":</a:t>
            </a:r>
          </a:p>
          <a:p>
            <a:pPr algn="just"/>
            <a:endParaRPr lang="es-MX" sz="1467" b="0" i="0">
              <a:solidFill>
                <a:schemeClr val="tx1"/>
              </a:solidFill>
              <a:effectLst/>
              <a:latin typeface="IBM Plex Mono" panose="020B0509050203000203" pitchFamily="49" charset="77"/>
            </a:endParaRPr>
          </a:p>
          <a:p>
            <a:pPr algn="just"/>
            <a:r>
              <a:rPr lang="es-MX" sz="1467">
                <a:solidFill>
                  <a:schemeClr val="tx1"/>
                </a:solidFill>
                <a:latin typeface="IBM Plex Mono" panose="020B0509050203000203" pitchFamily="49" charset="77"/>
              </a:rPr>
              <a:t>Actores:</a:t>
            </a:r>
          </a:p>
          <a:p>
            <a:pPr marL="228594" indent="-228594" algn="just">
              <a:buFont typeface="Wingdings" pitchFamily="2" charset="2"/>
              <a:buChar char="Ø"/>
            </a:pPr>
            <a:r>
              <a:rPr lang="es-MX" sz="1467">
                <a:solidFill>
                  <a:schemeClr val="tx1"/>
                </a:solidFill>
                <a:latin typeface="IBM Plex Mono" panose="020B0509050203000203" pitchFamily="49" charset="77"/>
              </a:rPr>
              <a:t>Cliente</a:t>
            </a:r>
          </a:p>
          <a:p>
            <a:pPr algn="just"/>
            <a:endParaRPr lang="es-MX" sz="1467">
              <a:solidFill>
                <a:schemeClr val="tx1"/>
              </a:solidFill>
              <a:latin typeface="IBM Plex Mono" panose="020B0509050203000203" pitchFamily="49" charset="77"/>
            </a:endParaRPr>
          </a:p>
          <a:p>
            <a:pPr algn="just"/>
            <a:r>
              <a:rPr lang="es-MX" sz="1467">
                <a:solidFill>
                  <a:schemeClr val="tx1"/>
                </a:solidFill>
                <a:latin typeface="IBM Plex Mono" panose="020B0509050203000203" pitchFamily="49" charset="77"/>
              </a:rPr>
              <a:t>Casos de uso:</a:t>
            </a:r>
          </a:p>
          <a:p>
            <a:pPr marL="228594" indent="-228594" algn="just">
              <a:buFont typeface="Wingdings" pitchFamily="2" charset="2"/>
              <a:buChar char="Ø"/>
            </a:pPr>
            <a:r>
              <a:rPr lang="es-MX" sz="1467">
                <a:solidFill>
                  <a:schemeClr val="tx1"/>
                </a:solidFill>
                <a:latin typeface="IBM Plex Mono" panose="020B0509050203000203" pitchFamily="49" charset="77"/>
              </a:rPr>
              <a:t>Reservar vuelo</a:t>
            </a:r>
          </a:p>
          <a:p>
            <a:pPr marL="685904" lvl="1" indent="-228594" algn="just">
              <a:buFont typeface="Courier New" panose="02070309020205020404" pitchFamily="49" charset="0"/>
              <a:buChar char="o"/>
            </a:pPr>
            <a:r>
              <a:rPr lang="es-MX" sz="1467">
                <a:solidFill>
                  <a:schemeClr val="tx1"/>
                </a:solidFill>
                <a:latin typeface="IBM Plex Mono" panose="020B0509050203000203" pitchFamily="49" charset="77"/>
              </a:rPr>
              <a:t>include Validar información de pago </a:t>
            </a:r>
          </a:p>
          <a:p>
            <a:pPr marL="228594" indent="-228594" algn="just">
              <a:buFont typeface="Wingdings" pitchFamily="2" charset="2"/>
              <a:buChar char="Ø"/>
            </a:pPr>
            <a:r>
              <a:rPr lang="es-MX" sz="1467">
                <a:solidFill>
                  <a:schemeClr val="tx1"/>
                </a:solidFill>
                <a:latin typeface="IBM Plex Mono" panose="020B0509050203000203" pitchFamily="49" charset="77"/>
              </a:rPr>
              <a:t>Cancelar vuelo </a:t>
            </a:r>
          </a:p>
          <a:p>
            <a:pPr marL="228594" indent="-228594" algn="just">
              <a:buFont typeface="Wingdings" pitchFamily="2" charset="2"/>
              <a:buChar char="Ø"/>
            </a:pPr>
            <a:r>
              <a:rPr lang="es-MX" sz="1467">
                <a:solidFill>
                  <a:schemeClr val="tx1"/>
                </a:solidFill>
                <a:latin typeface="IBM Plex Mono" panose="020B0509050203000203" pitchFamily="49" charset="77"/>
              </a:rPr>
              <a:t>Modificar vuelo </a:t>
            </a:r>
          </a:p>
          <a:p>
            <a:pPr algn="just"/>
            <a:endParaRPr lang="es-MX" sz="1467">
              <a:solidFill>
                <a:schemeClr val="tx1"/>
              </a:solidFill>
              <a:latin typeface="IBM Plex Mono" panose="020B0509050203000203" pitchFamily="49" charset="77"/>
            </a:endParaRPr>
          </a:p>
          <a:p>
            <a:pPr algn="just"/>
            <a:r>
              <a:rPr lang="es-MX" sz="1467">
                <a:solidFill>
                  <a:schemeClr val="tx1"/>
                </a:solidFill>
                <a:latin typeface="IBM Plex Mono" panose="020B0509050203000203" pitchFamily="49" charset="77"/>
              </a:rPr>
              <a:t>Relaciones: </a:t>
            </a:r>
          </a:p>
          <a:p>
            <a:pPr marL="228594" indent="-228594" algn="just">
              <a:buFont typeface="Wingdings" pitchFamily="2" charset="2"/>
              <a:buChar char="Ø"/>
            </a:pPr>
            <a:r>
              <a:rPr lang="es-MX" sz="1467">
                <a:solidFill>
                  <a:schemeClr val="tx1"/>
                </a:solidFill>
                <a:latin typeface="IBM Plex Mono" panose="020B0509050203000203" pitchFamily="49" charset="77"/>
              </a:rPr>
              <a:t>Cliente -&gt; Reservar vuelo </a:t>
            </a:r>
          </a:p>
          <a:p>
            <a:pPr marL="228594" indent="-228594" algn="just">
              <a:buFont typeface="Wingdings" pitchFamily="2" charset="2"/>
              <a:buChar char="Ø"/>
            </a:pPr>
            <a:r>
              <a:rPr lang="es-MX" sz="1467">
                <a:solidFill>
                  <a:schemeClr val="tx1"/>
                </a:solidFill>
                <a:latin typeface="IBM Plex Mono" panose="020B0509050203000203" pitchFamily="49" charset="77"/>
              </a:rPr>
              <a:t>Cliente -&gt; Cancelar vuelo </a:t>
            </a:r>
          </a:p>
          <a:p>
            <a:pPr marL="228594" indent="-228594" algn="just">
              <a:buFont typeface="Wingdings" pitchFamily="2" charset="2"/>
              <a:buChar char="Ø"/>
            </a:pPr>
            <a:r>
              <a:rPr lang="es-MX" sz="1467">
                <a:solidFill>
                  <a:schemeClr val="tx1"/>
                </a:solidFill>
                <a:latin typeface="IBM Plex Mono" panose="020B0509050203000203" pitchFamily="49" charset="77"/>
              </a:rPr>
              <a:t>Cliente -&gt; Modificar vuelo </a:t>
            </a:r>
          </a:p>
          <a:p>
            <a:pPr marL="228594" indent="-228594" algn="just">
              <a:buFont typeface="Wingdings" pitchFamily="2" charset="2"/>
              <a:buChar char="Ø"/>
            </a:pPr>
            <a:r>
              <a:rPr lang="es-MX" sz="1467">
                <a:solidFill>
                  <a:schemeClr val="tx1"/>
                </a:solidFill>
                <a:latin typeface="IBM Plex Mono" panose="020B0509050203000203" pitchFamily="49" charset="77"/>
              </a:rPr>
              <a:t>Reservar vuelo -&gt; Validar información de pago </a:t>
            </a:r>
          </a:p>
          <a:p>
            <a:pPr algn="just"/>
            <a:endParaRPr lang="es-MX" sz="1467" b="0" i="0">
              <a:solidFill>
                <a:schemeClr val="tx1"/>
              </a:solidFill>
              <a:effectLst/>
              <a:latin typeface="IBM Plex Mono" panose="020B0509050203000203" pitchFamily="49" charset="77"/>
            </a:endParaRPr>
          </a:p>
          <a:p>
            <a:pPr algn="just"/>
            <a:r>
              <a:rPr lang="es-MX" sz="1467" b="0" i="0">
                <a:solidFill>
                  <a:schemeClr val="tx1"/>
                </a:solidFill>
                <a:effectLst/>
                <a:latin typeface="IBM Plex Mono" panose="020B0509050203000203" pitchFamily="49" charset="77"/>
              </a:rPr>
              <a:t>En este diagrama, el caso de uso "Reservar vuelo" incluye el caso de uso "Validar información de pago". Esto significa que el caso de uso "Reservar vuelo" siempre debe realizar el caso de uso "Validar información de pago" para completar su objetivo.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C6B5142D-0F3A-DBE4-6A63-68A99D052D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39340495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Include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7" name="Imagen 6">
            <a:extLst>
              <a:ext uri="{FF2B5EF4-FFF2-40B4-BE49-F238E27FC236}">
                <a16:creationId xmlns:a16="http://schemas.microsoft.com/office/drawing/2014/main" id="{A8419109-563B-6B21-F461-972A4D7AC61D}"/>
              </a:ext>
            </a:extLst>
          </p:cNvPr>
          <p:cNvPicPr>
            <a:picLocks noChangeAspect="1"/>
          </p:cNvPicPr>
          <p:nvPr/>
        </p:nvPicPr>
        <p:blipFill>
          <a:blip r:embed="rId3"/>
          <a:stretch>
            <a:fillRect/>
          </a:stretch>
        </p:blipFill>
        <p:spPr>
          <a:xfrm>
            <a:off x="2014745" y="1218548"/>
            <a:ext cx="8158164" cy="4877433"/>
          </a:xfrm>
          <a:prstGeom prst="rect">
            <a:avLst/>
          </a:prstGeom>
        </p:spPr>
      </p:pic>
      <p:pic>
        <p:nvPicPr>
          <p:cNvPr id="3" name="Graphic 14" descr="Badge 5 with solid fill">
            <a:extLst>
              <a:ext uri="{FF2B5EF4-FFF2-40B4-BE49-F238E27FC236}">
                <a16:creationId xmlns:a16="http://schemas.microsoft.com/office/drawing/2014/main" id="{94BE4040-0DCA-EB7F-24BA-4382057D10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18346700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Extend</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842351"/>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El siguiente diagrama de casos de uso muestra la relación de extend entre los casos de uso "Reservar vuelo" y "Confirmar reserva":</a:t>
            </a:r>
          </a:p>
          <a:p>
            <a:pPr algn="just"/>
            <a:endParaRPr lang="es-MX" sz="1333" b="0" i="0">
              <a:solidFill>
                <a:schemeClr val="tx1"/>
              </a:solidFill>
              <a:effectLst/>
              <a:latin typeface="IBM Plex Mono" panose="020B0509050203000203" pitchFamily="49" charset="77"/>
            </a:endParaRPr>
          </a:p>
          <a:p>
            <a:pPr algn="just"/>
            <a:r>
              <a:rPr lang="es-MX" sz="1333">
                <a:solidFill>
                  <a:schemeClr val="tx1"/>
                </a:solidFill>
                <a:latin typeface="IBM Plex Mono" panose="020B0509050203000203" pitchFamily="49" charset="77"/>
              </a:rPr>
              <a:t>Actores:</a:t>
            </a:r>
          </a:p>
          <a:p>
            <a:pPr marL="228594" indent="-228594" algn="just">
              <a:buFont typeface="Wingdings" pitchFamily="2" charset="2"/>
              <a:buChar char="Ø"/>
            </a:pPr>
            <a:r>
              <a:rPr lang="es-MX" sz="1333">
                <a:solidFill>
                  <a:schemeClr val="tx1"/>
                </a:solidFill>
                <a:latin typeface="IBM Plex Mono" panose="020B0509050203000203" pitchFamily="49" charset="77"/>
              </a:rPr>
              <a:t>Cliente</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Casos de uso:</a:t>
            </a:r>
          </a:p>
          <a:p>
            <a:pPr marL="228594" indent="-228594" algn="just">
              <a:buFont typeface="Wingdings" pitchFamily="2" charset="2"/>
              <a:buChar char="Ø"/>
            </a:pPr>
            <a:r>
              <a:rPr lang="es-MX" sz="1333">
                <a:solidFill>
                  <a:schemeClr val="tx1"/>
                </a:solidFill>
                <a:latin typeface="IBM Plex Mono" panose="020B0509050203000203" pitchFamily="49" charset="77"/>
              </a:rPr>
              <a:t>Reservar vuelo</a:t>
            </a:r>
          </a:p>
          <a:p>
            <a:pPr marL="685904" lvl="1" indent="-228594" algn="just">
              <a:buFont typeface="Courier New" panose="02070309020205020404" pitchFamily="49" charset="0"/>
              <a:buChar char="o"/>
            </a:pPr>
            <a:r>
              <a:rPr lang="es-MX" sz="1333">
                <a:solidFill>
                  <a:schemeClr val="tx1"/>
                </a:solidFill>
                <a:latin typeface="IBM Plex Mono" panose="020B0509050203000203" pitchFamily="49" charset="77"/>
              </a:rPr>
              <a:t>extend Confirmar reserva</a:t>
            </a:r>
          </a:p>
          <a:p>
            <a:pPr marL="228594" indent="-228594" algn="just">
              <a:buFont typeface="Wingdings" pitchFamily="2" charset="2"/>
              <a:buChar char="Ø"/>
            </a:pPr>
            <a:r>
              <a:rPr lang="es-MX" sz="1333">
                <a:solidFill>
                  <a:schemeClr val="tx1"/>
                </a:solidFill>
                <a:latin typeface="IBM Plex Mono" panose="020B0509050203000203" pitchFamily="49" charset="77"/>
              </a:rPr>
              <a:t>Cancelar vuelo</a:t>
            </a:r>
          </a:p>
          <a:p>
            <a:pPr marL="228594" indent="-228594" algn="just">
              <a:buFont typeface="Wingdings" pitchFamily="2" charset="2"/>
              <a:buChar char="Ø"/>
            </a:pPr>
            <a:r>
              <a:rPr lang="es-MX" sz="1333">
                <a:solidFill>
                  <a:schemeClr val="tx1"/>
                </a:solidFill>
                <a:latin typeface="IBM Plex Mono" panose="020B0509050203000203" pitchFamily="49" charset="77"/>
              </a:rPr>
              <a:t>Modificar vuelo</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Relaciones:</a:t>
            </a:r>
          </a:p>
          <a:p>
            <a:pPr marL="228594" indent="-228594" algn="just">
              <a:buFont typeface="Wingdings" pitchFamily="2" charset="2"/>
              <a:buChar char="Ø"/>
            </a:pPr>
            <a:r>
              <a:rPr lang="es-MX" sz="1333">
                <a:solidFill>
                  <a:schemeClr val="tx1"/>
                </a:solidFill>
                <a:latin typeface="IBM Plex Mono" panose="020B0509050203000203" pitchFamily="49" charset="77"/>
              </a:rPr>
              <a:t>Cliente -&gt; Reservar vuelo</a:t>
            </a:r>
          </a:p>
          <a:p>
            <a:pPr marL="228594" indent="-228594" algn="just">
              <a:buFont typeface="Wingdings" pitchFamily="2" charset="2"/>
              <a:buChar char="Ø"/>
            </a:pPr>
            <a:r>
              <a:rPr lang="es-MX" sz="1333">
                <a:solidFill>
                  <a:schemeClr val="tx1"/>
                </a:solidFill>
                <a:latin typeface="IBM Plex Mono" panose="020B0509050203000203" pitchFamily="49" charset="77"/>
              </a:rPr>
              <a:t>Cliente -&gt; Cancelar vuelo</a:t>
            </a:r>
          </a:p>
          <a:p>
            <a:pPr marL="228594" indent="-228594" algn="just">
              <a:buFont typeface="Wingdings" pitchFamily="2" charset="2"/>
              <a:buChar char="Ø"/>
            </a:pPr>
            <a:r>
              <a:rPr lang="es-MX" sz="1333">
                <a:solidFill>
                  <a:schemeClr val="tx1"/>
                </a:solidFill>
                <a:latin typeface="IBM Plex Mono" panose="020B0509050203000203" pitchFamily="49" charset="77"/>
              </a:rPr>
              <a:t>Cliente -&gt; Modificar vuelo</a:t>
            </a:r>
          </a:p>
          <a:p>
            <a:pPr marL="228594" indent="-228594" algn="just">
              <a:buFont typeface="Wingdings" pitchFamily="2" charset="2"/>
              <a:buChar char="Ø"/>
            </a:pPr>
            <a:r>
              <a:rPr lang="es-MX" sz="1333">
                <a:solidFill>
                  <a:schemeClr val="tx1"/>
                </a:solidFill>
                <a:latin typeface="IBM Plex Mono" panose="020B0509050203000203" pitchFamily="49" charset="77"/>
              </a:rPr>
              <a:t>Reservar vuelo -&gt; Confirmar reserva </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En este diagrama, el caso de uso "Reservar vuelo" extiende el caso de uso "Confirmar reserva". Esto significa que el caso de uso "Reservar vuelo" puede opcionalmente realizar el caso de uso "Confirmar reserva" para completar su objetivo.</a:t>
            </a:r>
          </a:p>
          <a:p>
            <a:pPr algn="just"/>
            <a:br>
              <a:rPr lang="es-MX" sz="1333">
                <a:solidFill>
                  <a:schemeClr val="tx1"/>
                </a:solidFill>
                <a:latin typeface="IBM Plex Mono" panose="020B0509050203000203" pitchFamily="49" charset="77"/>
              </a:rPr>
            </a:br>
            <a:endParaRPr lang="es-MX" sz="1333"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8803B52D-3F53-FEC4-BC11-85F6414E2B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5449524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Extend</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Imagen 2">
            <a:extLst>
              <a:ext uri="{FF2B5EF4-FFF2-40B4-BE49-F238E27FC236}">
                <a16:creationId xmlns:a16="http://schemas.microsoft.com/office/drawing/2014/main" id="{20E23153-5215-90FF-B6F3-509AACF8B47D}"/>
              </a:ext>
            </a:extLst>
          </p:cNvPr>
          <p:cNvPicPr>
            <a:picLocks noChangeAspect="1"/>
          </p:cNvPicPr>
          <p:nvPr/>
        </p:nvPicPr>
        <p:blipFill>
          <a:blip r:embed="rId3"/>
          <a:stretch>
            <a:fillRect/>
          </a:stretch>
        </p:blipFill>
        <p:spPr>
          <a:xfrm>
            <a:off x="2019341" y="1218548"/>
            <a:ext cx="8158164" cy="4877433"/>
          </a:xfrm>
          <a:prstGeom prst="rect">
            <a:avLst/>
          </a:prstGeom>
        </p:spPr>
      </p:pic>
      <p:pic>
        <p:nvPicPr>
          <p:cNvPr id="4" name="Graphic 14" descr="Badge 5 with solid fill">
            <a:extLst>
              <a:ext uri="{FF2B5EF4-FFF2-40B4-BE49-F238E27FC236}">
                <a16:creationId xmlns:a16="http://schemas.microsoft.com/office/drawing/2014/main" id="{D112BAE3-AA86-78B9-B675-FD361EA280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18037324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Caso de </a:t>
            </a:r>
            <a:r>
              <a:rPr lang="en-US" sz="2133" err="1">
                <a:solidFill>
                  <a:srgbClr val="0070C0"/>
                </a:solidFill>
                <a:latin typeface="IBM Plex Mono" panose="020B0509050203000203" pitchFamily="49" charset="77"/>
                <a:cs typeface="Calibri"/>
              </a:rPr>
              <a:t>Uso</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8" name="Imagen 7">
            <a:extLst>
              <a:ext uri="{FF2B5EF4-FFF2-40B4-BE49-F238E27FC236}">
                <a16:creationId xmlns:a16="http://schemas.microsoft.com/office/drawing/2014/main" id="{2A0C575E-8A8A-FEFE-4CC8-D92252E763E0}"/>
              </a:ext>
            </a:extLst>
          </p:cNvPr>
          <p:cNvPicPr>
            <a:picLocks noChangeAspect="1"/>
          </p:cNvPicPr>
          <p:nvPr/>
        </p:nvPicPr>
        <p:blipFill>
          <a:blip r:embed="rId3"/>
          <a:stretch>
            <a:fillRect/>
          </a:stretch>
        </p:blipFill>
        <p:spPr>
          <a:xfrm>
            <a:off x="1576010" y="1215847"/>
            <a:ext cx="9065623" cy="4926416"/>
          </a:xfrm>
          <a:prstGeom prst="rect">
            <a:avLst/>
          </a:prstGeom>
        </p:spPr>
      </p:pic>
      <p:pic>
        <p:nvPicPr>
          <p:cNvPr id="3" name="Graphic 14" descr="Badge 5 with solid fill">
            <a:extLst>
              <a:ext uri="{FF2B5EF4-FFF2-40B4-BE49-F238E27FC236}">
                <a16:creationId xmlns:a16="http://schemas.microsoft.com/office/drawing/2014/main" id="{828C2DA4-C922-47B7-51DF-144FD73DAE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3472512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Graphic 17" descr="Badge 1 with solid fill">
            <a:extLst>
              <a:ext uri="{FF2B5EF4-FFF2-40B4-BE49-F238E27FC236}">
                <a16:creationId xmlns:a16="http://schemas.microsoft.com/office/drawing/2014/main" id="{291C99B8-8E00-0CED-4044-FF3A1585B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98214" y="87622"/>
            <a:ext cx="717396" cy="735981"/>
          </a:xfrm>
          <a:prstGeom prst="rect">
            <a:avLst/>
          </a:prstGeom>
        </p:spPr>
      </p:pic>
      <p:pic>
        <p:nvPicPr>
          <p:cNvPr id="6" name="Imagen 5">
            <a:extLst>
              <a:ext uri="{FF2B5EF4-FFF2-40B4-BE49-F238E27FC236}">
                <a16:creationId xmlns:a16="http://schemas.microsoft.com/office/drawing/2014/main" id="{E6BE5D60-E100-0913-172F-87E4553F9855}"/>
              </a:ext>
            </a:extLst>
          </p:cNvPr>
          <p:cNvPicPr>
            <a:picLocks noChangeAspect="1"/>
          </p:cNvPicPr>
          <p:nvPr/>
        </p:nvPicPr>
        <p:blipFill>
          <a:blip r:embed="rId4"/>
          <a:stretch>
            <a:fillRect/>
          </a:stretch>
        </p:blipFill>
        <p:spPr>
          <a:xfrm>
            <a:off x="11134737" y="6375815"/>
            <a:ext cx="910537" cy="365125"/>
          </a:xfrm>
          <a:prstGeom prst="rect">
            <a:avLst/>
          </a:prstGeom>
        </p:spPr>
      </p:pic>
      <p:graphicFrame>
        <p:nvGraphicFramePr>
          <p:cNvPr id="20" name="TextBox 12">
            <a:extLst>
              <a:ext uri="{FF2B5EF4-FFF2-40B4-BE49-F238E27FC236}">
                <a16:creationId xmlns:a16="http://schemas.microsoft.com/office/drawing/2014/main" id="{31D49DB6-A969-8C6D-85A6-C1CE652B7EF4}"/>
              </a:ext>
            </a:extLst>
          </p:cNvPr>
          <p:cNvGraphicFramePr/>
          <p:nvPr/>
        </p:nvGraphicFramePr>
        <p:xfrm>
          <a:off x="214504" y="1205232"/>
          <a:ext cx="5694421" cy="39498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10">
            <a:extLst>
              <a:ext uri="{FF2B5EF4-FFF2-40B4-BE49-F238E27FC236}">
                <a16:creationId xmlns:a16="http://schemas.microsoft.com/office/drawing/2014/main" id="{CE94574F-E35B-0A31-C45F-0204A6E26966}"/>
              </a:ext>
            </a:extLst>
          </p:cNvPr>
          <p:cNvSpPr txBox="1"/>
          <p:nvPr/>
        </p:nvSpPr>
        <p:spPr>
          <a:xfrm>
            <a:off x="1660435" y="488260"/>
            <a:ext cx="8847909"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Responsabilidades</a:t>
            </a:r>
            <a:r>
              <a:rPr lang="en-US" sz="2133">
                <a:solidFill>
                  <a:srgbClr val="0070C0"/>
                </a:solidFill>
                <a:latin typeface="IBM Plex Mono" panose="020B0509050203000203" pitchFamily="49" charset="77"/>
                <a:cs typeface="Calibri"/>
              </a:rPr>
              <a:t> del Business Analyst</a:t>
            </a:r>
            <a:endParaRPr lang="en-US" sz="1467">
              <a:latin typeface="IBM Plex Mono" panose="020B0509050203000203" pitchFamily="49" charset="77"/>
            </a:endParaRPr>
          </a:p>
        </p:txBody>
      </p:sp>
      <p:sp>
        <p:nvSpPr>
          <p:cNvPr id="9" name="Marcador de pie de página 2">
            <a:extLst>
              <a:ext uri="{FF2B5EF4-FFF2-40B4-BE49-F238E27FC236}">
                <a16:creationId xmlns:a16="http://schemas.microsoft.com/office/drawing/2014/main" id="{052F649C-D50D-1395-9988-CC1F2C8CF6C6}"/>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graphicFrame>
        <p:nvGraphicFramePr>
          <p:cNvPr id="10" name="TextBox 12">
            <a:extLst>
              <a:ext uri="{FF2B5EF4-FFF2-40B4-BE49-F238E27FC236}">
                <a16:creationId xmlns:a16="http://schemas.microsoft.com/office/drawing/2014/main" id="{8752920A-3923-55F5-864A-8C6297370CA0}"/>
              </a:ext>
            </a:extLst>
          </p:cNvPr>
          <p:cNvGraphicFramePr/>
          <p:nvPr/>
        </p:nvGraphicFramePr>
        <p:xfrm>
          <a:off x="6283078" y="1205232"/>
          <a:ext cx="5694423" cy="394985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74492581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Caso de </a:t>
            </a:r>
            <a:r>
              <a:rPr lang="en-US" sz="2133" err="1">
                <a:solidFill>
                  <a:srgbClr val="0070C0"/>
                </a:solidFill>
                <a:latin typeface="IBM Plex Mono" panose="020B0509050203000203" pitchFamily="49" charset="77"/>
                <a:cs typeface="Calibri"/>
              </a:rPr>
              <a:t>Uso</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Imagen 2">
            <a:extLst>
              <a:ext uri="{FF2B5EF4-FFF2-40B4-BE49-F238E27FC236}">
                <a16:creationId xmlns:a16="http://schemas.microsoft.com/office/drawing/2014/main" id="{DD44A4BF-F1F0-19CF-2945-A93496D1DE87}"/>
              </a:ext>
            </a:extLst>
          </p:cNvPr>
          <p:cNvPicPr>
            <a:picLocks noChangeAspect="1"/>
          </p:cNvPicPr>
          <p:nvPr/>
        </p:nvPicPr>
        <p:blipFill>
          <a:blip r:embed="rId3"/>
          <a:stretch>
            <a:fillRect/>
          </a:stretch>
        </p:blipFill>
        <p:spPr>
          <a:xfrm>
            <a:off x="1172752" y="1215847"/>
            <a:ext cx="9854235" cy="4932244"/>
          </a:xfrm>
          <a:prstGeom prst="rect">
            <a:avLst/>
          </a:prstGeom>
        </p:spPr>
      </p:pic>
      <p:pic>
        <p:nvPicPr>
          <p:cNvPr id="4" name="Graphic 14" descr="Badge 5 with solid fill">
            <a:extLst>
              <a:ext uri="{FF2B5EF4-FFF2-40B4-BE49-F238E27FC236}">
                <a16:creationId xmlns:a16="http://schemas.microsoft.com/office/drawing/2014/main" id="{6019D2DA-0BCD-EEBA-7615-E20BA89400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360291563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Caso de </a:t>
            </a:r>
            <a:r>
              <a:rPr lang="en-US" sz="2133" err="1">
                <a:solidFill>
                  <a:srgbClr val="0070C0"/>
                </a:solidFill>
                <a:latin typeface="IBM Plex Mono" panose="020B0509050203000203" pitchFamily="49" charset="77"/>
                <a:cs typeface="Calibri"/>
              </a:rPr>
              <a:t>Uso</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7" name="Imagen 6">
            <a:extLst>
              <a:ext uri="{FF2B5EF4-FFF2-40B4-BE49-F238E27FC236}">
                <a16:creationId xmlns:a16="http://schemas.microsoft.com/office/drawing/2014/main" id="{2DE321CD-DEDF-3A2A-C3DF-3C906FCC4344}"/>
              </a:ext>
            </a:extLst>
          </p:cNvPr>
          <p:cNvPicPr>
            <a:picLocks noChangeAspect="1"/>
          </p:cNvPicPr>
          <p:nvPr/>
        </p:nvPicPr>
        <p:blipFill>
          <a:blip r:embed="rId3"/>
          <a:stretch>
            <a:fillRect/>
          </a:stretch>
        </p:blipFill>
        <p:spPr>
          <a:xfrm>
            <a:off x="3470008" y="1215847"/>
            <a:ext cx="5183349" cy="4926416"/>
          </a:xfrm>
          <a:prstGeom prst="rect">
            <a:avLst/>
          </a:prstGeom>
        </p:spPr>
      </p:pic>
      <p:pic>
        <p:nvPicPr>
          <p:cNvPr id="3" name="Graphic 14" descr="Badge 5 with solid fill">
            <a:extLst>
              <a:ext uri="{FF2B5EF4-FFF2-40B4-BE49-F238E27FC236}">
                <a16:creationId xmlns:a16="http://schemas.microsoft.com/office/drawing/2014/main" id="{D7748F9A-EAEA-310B-8CC8-066832D130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34662724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#12</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94384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chemeClr val="tx1"/>
                </a:solidFill>
                <a:latin typeface="IBM Plex Mono" panose="020B0509050203000203" pitchFamily="49" charset="77"/>
              </a:rPr>
              <a:t>De acuerdo con el Requerimiento de Negocio que se está trabajando en equipo:</a:t>
            </a:r>
            <a:endParaRPr lang="es-MX" sz="1333" b="0" i="0">
              <a:solidFill>
                <a:schemeClr val="tx1"/>
              </a:solidFill>
              <a:effectLst/>
              <a:latin typeface="IBM Plex Mono" panose="020B0509050203000203" pitchFamily="49" charset="77"/>
            </a:endParaRPr>
          </a:p>
          <a:p>
            <a:pPr marL="685904" lvl="1" indent="-228594" algn="just">
              <a:buFont typeface="Courier New" panose="02070309020205020404" pitchFamily="49" charset="0"/>
              <a:buChar char="o"/>
            </a:pPr>
            <a:r>
              <a:rPr lang="es-MX" sz="1333">
                <a:solidFill>
                  <a:schemeClr val="tx1"/>
                </a:solidFill>
                <a:latin typeface="IBM Plex Mono" panose="020B0509050203000203" pitchFamily="49" charset="77"/>
              </a:rPr>
              <a:t>Diseñar el Diagrama de Casos de Uso.</a:t>
            </a:r>
          </a:p>
          <a:p>
            <a:pPr marL="685904" lvl="1" indent="-228594" algn="just">
              <a:buFont typeface="Courier New" panose="02070309020205020404" pitchFamily="49" charset="0"/>
              <a:buChar char="o"/>
            </a:pPr>
            <a:r>
              <a:rPr lang="es-MX" sz="1333">
                <a:solidFill>
                  <a:schemeClr val="tx1"/>
                </a:solidFill>
                <a:latin typeface="IBM Plex Mono" panose="020B0509050203000203" pitchFamily="49" charset="77"/>
              </a:rPr>
              <a:t>Establecer cuántos actores estarán involucrados.</a:t>
            </a:r>
          </a:p>
          <a:p>
            <a:pPr marL="685904" lvl="1" indent="-228594" algn="just">
              <a:buFont typeface="Courier New" panose="02070309020205020404" pitchFamily="49" charset="0"/>
              <a:buChar char="o"/>
            </a:pPr>
            <a:r>
              <a:rPr lang="es-MX" sz="1333">
                <a:solidFill>
                  <a:schemeClr val="tx1"/>
                </a:solidFill>
                <a:latin typeface="IBM Plex Mono" panose="020B0509050203000203" pitchFamily="49" charset="77"/>
              </a:rPr>
              <a:t>Establecer las relaciones entre Casos de Uso (extend y/o include).</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2" name="Pentágono 1">
            <a:extLst>
              <a:ext uri="{FF2B5EF4-FFF2-40B4-BE49-F238E27FC236}">
                <a16:creationId xmlns:a16="http://schemas.microsoft.com/office/drawing/2014/main" id="{C94B8D42-B3D9-5132-276B-471578BBE30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8" name="Graphic 14" descr="Badge 5 with solid fill">
            <a:extLst>
              <a:ext uri="{FF2B5EF4-FFF2-40B4-BE49-F238E27FC236}">
                <a16:creationId xmlns:a16="http://schemas.microsoft.com/office/drawing/2014/main" id="{BC512204-CD88-3FB7-8BF7-AE2406072A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33073359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Diagrama de Actividades</a:t>
            </a:r>
          </a:p>
        </p:txBody>
      </p:sp>
    </p:spTree>
    <p:extLst>
      <p:ext uri="{BB962C8B-B14F-4D97-AF65-F5344CB8AC3E}">
        <p14:creationId xmlns:p14="http://schemas.microsoft.com/office/powerpoint/2010/main" val="193852089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Actividades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226799"/>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Los diagramas de actividades, también conocidos como diagramas de flujo de trabajo, son un tipo de diagrama UML que se utiliza para modelar el flujo de actividades y el comportamiento de un sistema. Estos diagramas representan visualmente la secuencia de pasos que se ejecutan para completar un proceso o tarea, mostrando cómo los diferentes elementos del sistema interactúan entre sí.</a:t>
            </a:r>
          </a:p>
          <a:p>
            <a:pPr algn="just"/>
            <a:endParaRPr lang="es-MX" sz="1333" b="0" i="0">
              <a:solidFill>
                <a:schemeClr val="tx1"/>
              </a:solidFill>
              <a:effectLst/>
              <a:latin typeface="IBM Plex Mono" panose="020B0509050203000203" pitchFamily="49" charset="77"/>
            </a:endParaRPr>
          </a:p>
          <a:p>
            <a:pPr algn="just"/>
            <a:r>
              <a:rPr lang="es-MX" sz="1333" b="0" i="0">
                <a:solidFill>
                  <a:srgbClr val="0070C0"/>
                </a:solidFill>
                <a:effectLst/>
                <a:latin typeface="IBM Plex Mono" panose="020B0509050203000203" pitchFamily="49" charset="77"/>
              </a:rPr>
              <a:t>Elementos de un Diagrama de Actividades</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diagramas de actividades tienen los siguientes elementos principales: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A</a:t>
            </a:r>
            <a:r>
              <a:rPr lang="es-MX" sz="1333" b="0" i="0">
                <a:solidFill>
                  <a:srgbClr val="0070C0"/>
                </a:solidFill>
                <a:effectLst/>
                <a:latin typeface="IBM Plex Mono" panose="020B0509050203000203" pitchFamily="49" charset="77"/>
              </a:rPr>
              <a:t>ctividades: </a:t>
            </a:r>
            <a:r>
              <a:rPr lang="es-MX" sz="1333" b="0" i="0">
                <a:solidFill>
                  <a:schemeClr val="tx1"/>
                </a:solidFill>
                <a:effectLst/>
                <a:latin typeface="IBM Plex Mono" panose="020B0509050203000203" pitchFamily="49" charset="77"/>
              </a:rPr>
              <a:t>Las actividades son las acciones que se realizan durante el flujo de trabajo. Las actividades se representan con un rectángulo con un nombre y una descripción.</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Decisiones: </a:t>
            </a:r>
            <a:r>
              <a:rPr lang="es-MX" sz="1333" b="0" i="0">
                <a:solidFill>
                  <a:schemeClr val="tx1"/>
                </a:solidFill>
                <a:effectLst/>
                <a:latin typeface="IBM Plex Mono" panose="020B0509050203000203" pitchFamily="49" charset="77"/>
              </a:rPr>
              <a:t>Las decisiones son puntos en el flujo de trabajo donde se toma una decisión. Las decisiones se representan con un rombo con una condición y dos o más flujos de salida.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Flujo de control: </a:t>
            </a:r>
            <a:r>
              <a:rPr lang="es-MX" sz="1333" b="0" i="0">
                <a:solidFill>
                  <a:schemeClr val="tx1"/>
                </a:solidFill>
                <a:effectLst/>
                <a:latin typeface="IBM Plex Mono" panose="020B0509050203000203" pitchFamily="49" charset="77"/>
              </a:rPr>
              <a:t>El flujo de control representa la dirección del flujo de trabajo. El flujo de control se representa con flechas.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Símbolos de inicio y finalización: </a:t>
            </a:r>
            <a:r>
              <a:rPr lang="es-MX" sz="1333" b="0" i="0">
                <a:solidFill>
                  <a:schemeClr val="tx1"/>
                </a:solidFill>
                <a:effectLst/>
                <a:latin typeface="IBM Plex Mono" panose="020B0509050203000203" pitchFamily="49" charset="77"/>
              </a:rPr>
              <a:t>Los símbolos de inicio y finalización representan el comienzo y el final del flujo de trabajo. Los símbolos de inicio y finalización se representan con un círculo.</a:t>
            </a:r>
          </a:p>
          <a:p>
            <a:pPr marL="228594" indent="-228594" algn="just">
              <a:buFont typeface="Wingdings" pitchFamily="2" charset="2"/>
              <a:buChar char="Ø"/>
            </a:pPr>
            <a:r>
              <a:rPr lang="es-MX" sz="1333">
                <a:solidFill>
                  <a:srgbClr val="0070C0"/>
                </a:solidFill>
                <a:latin typeface="IBM Plex Mono" panose="020B0509050203000203" pitchFamily="49" charset="77"/>
              </a:rPr>
              <a:t>Carriles: </a:t>
            </a:r>
            <a:r>
              <a:rPr lang="es-MX" sz="1333">
                <a:solidFill>
                  <a:schemeClr val="tx1"/>
                </a:solidFill>
                <a:latin typeface="IBM Plex Mono" panose="020B0509050203000203" pitchFamily="49" charset="77"/>
              </a:rPr>
              <a:t>Los carriles son opcionales y se utilizan para agrupar actividades relacionadas o asignarlas a participantes específicos del sistema. Se representan como rectángulos verticales que abarcan las actividades correspondientes.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488877A2-8CD5-49C8-97DB-E238A7417F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4420593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Actividades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2380139"/>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Beneficios de usar diagramas de actividades: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Visualizan el flujo de trabajo: </a:t>
            </a:r>
            <a:r>
              <a:rPr lang="es-MX" sz="1333">
                <a:solidFill>
                  <a:schemeClr val="tx1"/>
                </a:solidFill>
                <a:latin typeface="IBM Plex Mono" panose="020B0509050203000203" pitchFamily="49" charset="77"/>
              </a:rPr>
              <a:t>Proporcionan una representación clara y comprensible de los pasos involucrados en un proceso.</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Mejoran la comunicación: </a:t>
            </a:r>
            <a:r>
              <a:rPr lang="es-MX" sz="1333">
                <a:solidFill>
                  <a:schemeClr val="tx1"/>
                </a:solidFill>
                <a:latin typeface="IBM Plex Mono" panose="020B0509050203000203" pitchFamily="49" charset="77"/>
              </a:rPr>
              <a:t>Facilitan la comunicación entre los miembros del equipo sobre el diseño del sistema.</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Identifican oportunidades de mejora: </a:t>
            </a:r>
            <a:r>
              <a:rPr lang="es-MX" sz="1333">
                <a:solidFill>
                  <a:schemeClr val="tx1"/>
                </a:solidFill>
                <a:latin typeface="IBM Plex Mono" panose="020B0509050203000203" pitchFamily="49" charset="77"/>
              </a:rPr>
              <a:t>Ayudan a identificar áreas donde se pueden optimizar los procesos.</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Documentan el comportamiento del sistema: </a:t>
            </a:r>
            <a:r>
              <a:rPr lang="es-MX" sz="1333">
                <a:solidFill>
                  <a:schemeClr val="tx1"/>
                </a:solidFill>
                <a:latin typeface="IBM Plex Mono" panose="020B0509050203000203" pitchFamily="49" charset="77"/>
              </a:rPr>
              <a:t>Sirven como documentación formal del comportamiento del sistema.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DBE9830B-91EE-8BFB-09F7-556BCD2D27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9032914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Actividades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2174955"/>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Relación Diagrama de Actividades – Diagrama de Casos de Uso:</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Un diagrama de actividades puede usarse para modelar el flujo de eventos dentro de un caso de uso, detallando cómo el sistema responde a las acciones del actor y cómo se genera la salida.</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Un caso de uso puede desencadenar la ejecución de uno o más diagramas de actividades, representando los procesos internos que se llevan a cabo en respuesta a la interacción del usuario.</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Los diagramas de casos de uso y los diagramas de actividades se complementan entre sí para proporcionar una visión completa del comportamiento del sistema.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022B339F-E409-2929-28B8-85BA37521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249534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Actividades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4" name="Imagen 3">
            <a:extLst>
              <a:ext uri="{FF2B5EF4-FFF2-40B4-BE49-F238E27FC236}">
                <a16:creationId xmlns:a16="http://schemas.microsoft.com/office/drawing/2014/main" id="{2632DF29-DF71-FE37-3F19-F9AD4D128A04}"/>
              </a:ext>
            </a:extLst>
          </p:cNvPr>
          <p:cNvPicPr>
            <a:picLocks noChangeAspect="1"/>
          </p:cNvPicPr>
          <p:nvPr/>
        </p:nvPicPr>
        <p:blipFill>
          <a:blip r:embed="rId3"/>
          <a:stretch>
            <a:fillRect/>
          </a:stretch>
        </p:blipFill>
        <p:spPr>
          <a:xfrm>
            <a:off x="3391951" y="1213009"/>
            <a:ext cx="5432003" cy="5156732"/>
          </a:xfrm>
          <a:prstGeom prst="rect">
            <a:avLst/>
          </a:prstGeom>
        </p:spPr>
      </p:pic>
      <p:pic>
        <p:nvPicPr>
          <p:cNvPr id="3" name="Graphic 14" descr="Badge 5 with solid fill">
            <a:extLst>
              <a:ext uri="{FF2B5EF4-FFF2-40B4-BE49-F238E27FC236}">
                <a16:creationId xmlns:a16="http://schemas.microsoft.com/office/drawing/2014/main" id="{4B100ED0-7101-E9EF-2379-B59AE489FC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14624363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Actividades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7" name="Imagen 6">
            <a:extLst>
              <a:ext uri="{FF2B5EF4-FFF2-40B4-BE49-F238E27FC236}">
                <a16:creationId xmlns:a16="http://schemas.microsoft.com/office/drawing/2014/main" id="{A05FFFE5-0168-5712-06C9-09B43722BEAE}"/>
              </a:ext>
            </a:extLst>
          </p:cNvPr>
          <p:cNvPicPr>
            <a:picLocks noChangeAspect="1"/>
          </p:cNvPicPr>
          <p:nvPr/>
        </p:nvPicPr>
        <p:blipFill>
          <a:blip r:embed="rId3"/>
          <a:stretch>
            <a:fillRect/>
          </a:stretch>
        </p:blipFill>
        <p:spPr>
          <a:xfrm>
            <a:off x="4515530" y="1213009"/>
            <a:ext cx="3173373" cy="5156732"/>
          </a:xfrm>
          <a:prstGeom prst="rect">
            <a:avLst/>
          </a:prstGeom>
        </p:spPr>
      </p:pic>
      <p:pic>
        <p:nvPicPr>
          <p:cNvPr id="3" name="Graphic 14" descr="Badge 5 with solid fill">
            <a:extLst>
              <a:ext uri="{FF2B5EF4-FFF2-40B4-BE49-F238E27FC236}">
                <a16:creationId xmlns:a16="http://schemas.microsoft.com/office/drawing/2014/main" id="{2E386C44-DB52-EAE8-7B26-856DE1A74D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20160071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#13</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94384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chemeClr val="tx1"/>
                </a:solidFill>
                <a:latin typeface="IBM Plex Mono" panose="020B0509050203000203" pitchFamily="49" charset="77"/>
              </a:rPr>
              <a:t>De acuerdo con el Requerimiento de Negocio que se está trabajando en equipo:</a:t>
            </a:r>
            <a:endParaRPr lang="es-MX" sz="1333" b="0" i="0">
              <a:solidFill>
                <a:schemeClr val="tx1"/>
              </a:solidFill>
              <a:effectLst/>
              <a:latin typeface="IBM Plex Mono" panose="020B0509050203000203" pitchFamily="49" charset="77"/>
            </a:endParaRPr>
          </a:p>
          <a:p>
            <a:pPr marL="685904" lvl="1" indent="-228594" algn="just">
              <a:buFont typeface="Courier New" panose="02070309020205020404" pitchFamily="49" charset="0"/>
              <a:buChar char="o"/>
            </a:pPr>
            <a:r>
              <a:rPr lang="es-MX" sz="1333">
                <a:solidFill>
                  <a:schemeClr val="tx1"/>
                </a:solidFill>
                <a:latin typeface="IBM Plex Mono" panose="020B0509050203000203" pitchFamily="49" charset="77"/>
              </a:rPr>
              <a:t>Diseñar los Diagramas de Actividades correspondientes.</a:t>
            </a:r>
          </a:p>
          <a:p>
            <a:pPr marL="685904" lvl="1" indent="-228594" algn="just">
              <a:buFont typeface="Courier New" panose="02070309020205020404" pitchFamily="49" charset="0"/>
              <a:buChar char="o"/>
            </a:pPr>
            <a:r>
              <a:rPr lang="es-MX" sz="1333">
                <a:solidFill>
                  <a:schemeClr val="tx1"/>
                </a:solidFill>
                <a:latin typeface="IBM Plex Mono" panose="020B0509050203000203" pitchFamily="49" charset="77"/>
              </a:rPr>
              <a:t>Los Diagramas de Actividades deben tener relación con la funcionalidad establecida en el Diagrama de Casos de Uso.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2" name="Pentágono 1">
            <a:extLst>
              <a:ext uri="{FF2B5EF4-FFF2-40B4-BE49-F238E27FC236}">
                <a16:creationId xmlns:a16="http://schemas.microsoft.com/office/drawing/2014/main" id="{7DD2C010-7CA2-7CA0-8EBA-3E22CA4F55D0}"/>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7" name="Graphic 14" descr="Badge 5 with solid fill">
            <a:extLst>
              <a:ext uri="{FF2B5EF4-FFF2-40B4-BE49-F238E27FC236}">
                <a16:creationId xmlns:a16="http://schemas.microsoft.com/office/drawing/2014/main" id="{C5647072-BE61-138A-DB4B-8748F8B3D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2303668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¿Qué otras habilidades, conocimientos y responsabilidades pueden tener los Business Analysts?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17" descr="Badge 1 with solid fill">
            <a:extLst>
              <a:ext uri="{FF2B5EF4-FFF2-40B4-BE49-F238E27FC236}">
                <a16:creationId xmlns:a16="http://schemas.microsoft.com/office/drawing/2014/main" id="{B49993FC-2A91-38E8-7C9B-68542A76AB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98214" y="87622"/>
            <a:ext cx="717396" cy="735981"/>
          </a:xfrm>
          <a:prstGeom prst="rect">
            <a:avLst/>
          </a:prstGeom>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spTree>
    <p:extLst>
      <p:ext uri="{BB962C8B-B14F-4D97-AF65-F5344CB8AC3E}">
        <p14:creationId xmlns:p14="http://schemas.microsoft.com/office/powerpoint/2010/main" val="35837617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Diagrama de Estados</a:t>
            </a:r>
          </a:p>
        </p:txBody>
      </p:sp>
    </p:spTree>
    <p:extLst>
      <p:ext uri="{BB962C8B-B14F-4D97-AF65-F5344CB8AC3E}">
        <p14:creationId xmlns:p14="http://schemas.microsoft.com/office/powerpoint/2010/main" val="19174542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Estados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16429"/>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Un diagrama de estados en UML, también conocido como diagrama de máquina de estados o diagrama de transición de estados, es una herramienta gráfica que se utiliza para modelar el comportamiento dinámico de un sistema.</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Este tipo de diagrama muestra los diferentes estados por los que puede pasar un objeto o una entidad del sistema, así como las transiciones entre esos estados en respuesta a eventos y condiciones específicas.</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Elementos clave de un diagrama de estados: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Estados: </a:t>
            </a:r>
            <a:r>
              <a:rPr lang="es-MX" sz="1333">
                <a:solidFill>
                  <a:schemeClr val="tx1"/>
                </a:solidFill>
                <a:latin typeface="IBM Plex Mono" panose="020B0509050203000203" pitchFamily="49" charset="77"/>
              </a:rPr>
              <a:t>Representados como rectángulos, los estados indican las diferentes condiciones en las que puede encontrarse un objeto o entidad del sistema. Cada estado tiene un nombre descriptivo que refleja su condición actual.</a:t>
            </a:r>
          </a:p>
          <a:p>
            <a:pPr marL="228594" indent="-228594" algn="just">
              <a:buFont typeface="Wingdings" pitchFamily="2" charset="2"/>
              <a:buChar char="Ø"/>
            </a:pPr>
            <a:r>
              <a:rPr lang="es-MX" sz="1333">
                <a:solidFill>
                  <a:srgbClr val="0070C0"/>
                </a:solidFill>
                <a:latin typeface="IBM Plex Mono" panose="020B0509050203000203" pitchFamily="49" charset="77"/>
              </a:rPr>
              <a:t>Transiciones: </a:t>
            </a:r>
            <a:r>
              <a:rPr lang="es-MX" sz="1333">
                <a:solidFill>
                  <a:schemeClr val="tx1"/>
                </a:solidFill>
                <a:latin typeface="IBM Plex Mono" panose="020B0509050203000203" pitchFamily="49" charset="77"/>
              </a:rPr>
              <a:t>Representadas como flechas dirigidas que conectan los estados, las transiciones indican los cambios de estado que pueden ocurrir en respuesta a eventos o condiciones específicas. </a:t>
            </a:r>
          </a:p>
          <a:p>
            <a:pPr marL="228594" indent="-228594" algn="just">
              <a:buFont typeface="Wingdings" pitchFamily="2" charset="2"/>
              <a:buChar char="Ø"/>
            </a:pPr>
            <a:r>
              <a:rPr lang="es-MX" sz="1333">
                <a:solidFill>
                  <a:srgbClr val="0070C0"/>
                </a:solidFill>
                <a:latin typeface="IBM Plex Mono" panose="020B0509050203000203" pitchFamily="49" charset="77"/>
              </a:rPr>
              <a:t>Eventos: </a:t>
            </a:r>
            <a:r>
              <a:rPr lang="es-MX" sz="1333">
                <a:solidFill>
                  <a:schemeClr val="tx1"/>
                </a:solidFill>
                <a:latin typeface="IBM Plex Mono" panose="020B0509050203000203" pitchFamily="49" charset="77"/>
              </a:rPr>
              <a:t>Son los estímulos externos o internos que desencadenan las transiciones entre estados. Se representan como etiquetas junto a las flechas de transición.</a:t>
            </a:r>
          </a:p>
          <a:p>
            <a:pPr marL="228594" indent="-228594" algn="just">
              <a:buFont typeface="Wingdings" pitchFamily="2" charset="2"/>
              <a:buChar char="Ø"/>
            </a:pPr>
            <a:r>
              <a:rPr lang="es-MX" sz="1333">
                <a:solidFill>
                  <a:srgbClr val="0070C0"/>
                </a:solidFill>
                <a:latin typeface="IBM Plex Mono" panose="020B0509050203000203" pitchFamily="49" charset="77"/>
              </a:rPr>
              <a:t>Condiciones: </a:t>
            </a:r>
            <a:r>
              <a:rPr lang="es-MX" sz="1333">
                <a:solidFill>
                  <a:schemeClr val="tx1"/>
                </a:solidFill>
                <a:latin typeface="IBM Plex Mono" panose="020B0509050203000203" pitchFamily="49" charset="77"/>
              </a:rPr>
              <a:t>Son expresiones booleanas que determinan si se debe realizar una transición u otra.</a:t>
            </a:r>
          </a:p>
          <a:p>
            <a:pPr marL="228594" indent="-228594" algn="just">
              <a:buFont typeface="Wingdings" pitchFamily="2" charset="2"/>
              <a:buChar char="Ø"/>
            </a:pPr>
            <a:r>
              <a:rPr lang="es-MX" sz="1333">
                <a:solidFill>
                  <a:srgbClr val="0070C0"/>
                </a:solidFill>
                <a:latin typeface="IBM Plex Mono" panose="020B0509050203000203" pitchFamily="49" charset="77"/>
              </a:rPr>
              <a:t>Estado inicial: </a:t>
            </a:r>
            <a:r>
              <a:rPr lang="es-MX" sz="1333">
                <a:solidFill>
                  <a:schemeClr val="tx1"/>
                </a:solidFill>
                <a:latin typeface="IBM Plex Mono" panose="020B0509050203000203" pitchFamily="49" charset="77"/>
              </a:rPr>
              <a:t>Indica el estado en el que se encuentra el objeto o entidad al iniciar el diagrama.</a:t>
            </a:r>
          </a:p>
          <a:p>
            <a:pPr marL="228594" indent="-228594" algn="just">
              <a:buFont typeface="Wingdings" pitchFamily="2" charset="2"/>
              <a:buChar char="Ø"/>
            </a:pPr>
            <a:r>
              <a:rPr lang="es-MX" sz="1333">
                <a:solidFill>
                  <a:srgbClr val="0070C0"/>
                </a:solidFill>
                <a:latin typeface="IBM Plex Mono" panose="020B0509050203000203" pitchFamily="49" charset="77"/>
              </a:rPr>
              <a:t>Estado final: </a:t>
            </a:r>
            <a:r>
              <a:rPr lang="es-MX" sz="1333">
                <a:solidFill>
                  <a:schemeClr val="tx1"/>
                </a:solidFill>
                <a:latin typeface="IBM Plex Mono" panose="020B0509050203000203" pitchFamily="49" charset="77"/>
              </a:rPr>
              <a:t>Indica el estado en el que termina el objeto o entidad.</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E6D315CF-4C5B-8666-119C-A2E64957AF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30892329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Estados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Imagen 2">
            <a:extLst>
              <a:ext uri="{FF2B5EF4-FFF2-40B4-BE49-F238E27FC236}">
                <a16:creationId xmlns:a16="http://schemas.microsoft.com/office/drawing/2014/main" id="{D4F7B03A-FC7E-C385-0421-7F6FEC23C7C9}"/>
              </a:ext>
            </a:extLst>
          </p:cNvPr>
          <p:cNvPicPr>
            <a:picLocks noChangeAspect="1"/>
          </p:cNvPicPr>
          <p:nvPr/>
        </p:nvPicPr>
        <p:blipFill>
          <a:blip r:embed="rId3"/>
          <a:stretch>
            <a:fillRect/>
          </a:stretch>
        </p:blipFill>
        <p:spPr>
          <a:xfrm>
            <a:off x="914400" y="1213009"/>
            <a:ext cx="10363200" cy="3933172"/>
          </a:xfrm>
          <a:prstGeom prst="rect">
            <a:avLst/>
          </a:prstGeom>
        </p:spPr>
      </p:pic>
      <p:pic>
        <p:nvPicPr>
          <p:cNvPr id="4" name="Graphic 14" descr="Badge 5 with solid fill">
            <a:extLst>
              <a:ext uri="{FF2B5EF4-FFF2-40B4-BE49-F238E27FC236}">
                <a16:creationId xmlns:a16="http://schemas.microsoft.com/office/drawing/2014/main" id="{E60F6037-1E9F-0010-F767-A0021BBA1B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13423760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dirty="0">
                <a:solidFill>
                  <a:schemeClr val="bg1"/>
                </a:solidFill>
                <a:latin typeface="IBM Plex Mono" panose="020B0509050203000203" pitchFamily="49" charset="77"/>
              </a:rPr>
              <a:t>Diagrama de Secuencia</a:t>
            </a:r>
          </a:p>
        </p:txBody>
      </p:sp>
    </p:spTree>
    <p:extLst>
      <p:ext uri="{BB962C8B-B14F-4D97-AF65-F5344CB8AC3E}">
        <p14:creationId xmlns:p14="http://schemas.microsoft.com/office/powerpoint/2010/main" val="281416926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Secuencia</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63716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Un diagrama de secuencia en UML es una herramienta gráfica que se utiliza para modelar la interacción entre objetos en un sistema a lo largo del tiempo. Este tipo de diagrama muestra la secuencia de mensajes intercambiados entre objetos y el orden en que ocurren estas interacciones. Se representa como una línea de vida vertical para cada objeto participante y flechas horizontales que indican los mensajes enviados entre ellos.</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Elementos clave de un diagrama de secuencia:</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Líneas de vida: </a:t>
            </a:r>
            <a:r>
              <a:rPr lang="es-MX" sz="1333">
                <a:solidFill>
                  <a:schemeClr val="tx1"/>
                </a:solidFill>
                <a:latin typeface="IBM Plex Mono" panose="020B0509050203000203" pitchFamily="49" charset="77"/>
              </a:rPr>
              <a:t>Representan la existencia de un objeto a lo largo del tiempo. Se dibujan como líneas verticales que se extienden desde la parte superior hasta la inferior del diagrama. Cada objeto tiene su propia línea de vida.</a:t>
            </a:r>
          </a:p>
          <a:p>
            <a:pPr marL="228594" indent="-228594" algn="just">
              <a:buFont typeface="Wingdings" pitchFamily="2" charset="2"/>
              <a:buChar char="Ø"/>
            </a:pPr>
            <a:r>
              <a:rPr lang="es-MX" sz="1333">
                <a:solidFill>
                  <a:srgbClr val="0070C0"/>
                </a:solidFill>
                <a:latin typeface="IBM Plex Mono" panose="020B0509050203000203" pitchFamily="49" charset="77"/>
              </a:rPr>
              <a:t>Objetos: </a:t>
            </a:r>
            <a:r>
              <a:rPr lang="es-MX" sz="1333">
                <a:solidFill>
                  <a:schemeClr val="tx1"/>
                </a:solidFill>
                <a:latin typeface="IBM Plex Mono" panose="020B0509050203000203" pitchFamily="49" charset="77"/>
              </a:rPr>
              <a:t>Se representan como rectángulos ubicados sobre sus respectivas líneas de vida. El nombre del objeto se escribe dentro del rectángulo.</a:t>
            </a:r>
          </a:p>
          <a:p>
            <a:pPr marL="228594" indent="-228594" algn="just">
              <a:buFont typeface="Wingdings" pitchFamily="2" charset="2"/>
              <a:buChar char="Ø"/>
            </a:pPr>
            <a:r>
              <a:rPr lang="es-MX" sz="1333">
                <a:solidFill>
                  <a:srgbClr val="0070C0"/>
                </a:solidFill>
                <a:latin typeface="IBM Plex Mono" panose="020B0509050203000203" pitchFamily="49" charset="77"/>
              </a:rPr>
              <a:t>Mensajes: </a:t>
            </a:r>
            <a:r>
              <a:rPr lang="es-MX" sz="1333">
                <a:solidFill>
                  <a:schemeClr val="tx1"/>
                </a:solidFill>
                <a:latin typeface="IBM Plex Mono" panose="020B0509050203000203" pitchFamily="49" charset="77"/>
              </a:rPr>
              <a:t>Se representan como flechas horizontales que se originan en la línea de vida del objeto emisor y apuntan a la línea de vida del objeto receptor. Cada mensaje tiene un nombre que describe la acción o información que se está comunicando.</a:t>
            </a:r>
          </a:p>
          <a:p>
            <a:pPr marL="228594" indent="-228594" algn="just">
              <a:buFont typeface="Wingdings" pitchFamily="2" charset="2"/>
              <a:buChar char="Ø"/>
            </a:pPr>
            <a:r>
              <a:rPr lang="es-MX" sz="1333">
                <a:solidFill>
                  <a:srgbClr val="0070C0"/>
                </a:solidFill>
                <a:latin typeface="IBM Plex Mono" panose="020B0509050203000203" pitchFamily="49" charset="77"/>
              </a:rPr>
              <a:t>Activación: </a:t>
            </a:r>
            <a:r>
              <a:rPr lang="es-MX" sz="1333">
                <a:solidFill>
                  <a:schemeClr val="tx1"/>
                </a:solidFill>
                <a:latin typeface="IBM Plex Mono" panose="020B0509050203000203" pitchFamily="49" charset="77"/>
              </a:rPr>
              <a:t>Se representa como una caja resaltada que rodea la parte de la línea de vida de un objeto donde se está ejecutando una acción en respuesta a un mensaje recibido.</a:t>
            </a:r>
          </a:p>
          <a:p>
            <a:pPr marL="228594" indent="-228594" algn="just">
              <a:buFont typeface="Wingdings" pitchFamily="2" charset="2"/>
              <a:buChar char="Ø"/>
            </a:pPr>
            <a:r>
              <a:rPr lang="es-MX" sz="1333">
                <a:solidFill>
                  <a:srgbClr val="0070C0"/>
                </a:solidFill>
                <a:latin typeface="IBM Plex Mono" panose="020B0509050203000203" pitchFamily="49" charset="77"/>
              </a:rPr>
              <a:t>Estados: </a:t>
            </a:r>
            <a:r>
              <a:rPr lang="es-MX" sz="1333">
                <a:solidFill>
                  <a:schemeClr val="tx1"/>
                </a:solidFill>
                <a:latin typeface="IBM Plex Mono" panose="020B0509050203000203" pitchFamily="49" charset="77"/>
              </a:rPr>
              <a:t>Se pueden representar como notaciones textuales dentro de la línea de vida de un objeto para indicar su estado actual en un momento determinado.</a:t>
            </a:r>
          </a:p>
          <a:p>
            <a:pPr marL="228594" indent="-228594" algn="just">
              <a:buFont typeface="Wingdings" pitchFamily="2" charset="2"/>
              <a:buChar char="Ø"/>
            </a:pPr>
            <a:r>
              <a:rPr lang="es-MX" sz="1333">
                <a:solidFill>
                  <a:srgbClr val="0070C0"/>
                </a:solidFill>
                <a:latin typeface="IBM Plex Mono" panose="020B0509050203000203" pitchFamily="49" charset="77"/>
              </a:rPr>
              <a:t>Puntos de interacción: </a:t>
            </a:r>
            <a:r>
              <a:rPr lang="es-MX" sz="1333">
                <a:solidFill>
                  <a:schemeClr val="tx1"/>
                </a:solidFill>
                <a:latin typeface="IBM Plex Mono" panose="020B0509050203000203" pitchFamily="49" charset="77"/>
              </a:rPr>
              <a:t>Se representan como pequeños círculos negros o puntos de cruce en la línea de vida de un objeto para indicar momentos específicos de interacción, como la recepción o el envío de un mensaje.</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4" descr="Badge 5 with solid fill">
            <a:extLst>
              <a:ext uri="{FF2B5EF4-FFF2-40B4-BE49-F238E27FC236}">
                <a16:creationId xmlns:a16="http://schemas.microsoft.com/office/drawing/2014/main" id="{00B9AE36-736D-8E2D-A503-7D75DCBE8E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306616896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Diagrama</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Secuencia</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4" name="Imagen 3">
            <a:extLst>
              <a:ext uri="{FF2B5EF4-FFF2-40B4-BE49-F238E27FC236}">
                <a16:creationId xmlns:a16="http://schemas.microsoft.com/office/drawing/2014/main" id="{785D7BAD-D1B5-B586-1151-455A4C360ED4}"/>
              </a:ext>
            </a:extLst>
          </p:cNvPr>
          <p:cNvPicPr>
            <a:picLocks noChangeAspect="1"/>
          </p:cNvPicPr>
          <p:nvPr/>
        </p:nvPicPr>
        <p:blipFill>
          <a:blip r:embed="rId3"/>
          <a:stretch>
            <a:fillRect/>
          </a:stretch>
        </p:blipFill>
        <p:spPr>
          <a:xfrm>
            <a:off x="3689239" y="1213009"/>
            <a:ext cx="4813523" cy="5156732"/>
          </a:xfrm>
          <a:prstGeom prst="rect">
            <a:avLst/>
          </a:prstGeom>
        </p:spPr>
      </p:pic>
      <p:pic>
        <p:nvPicPr>
          <p:cNvPr id="3" name="Graphic 14" descr="Badge 5 with solid fill">
            <a:extLst>
              <a:ext uri="{FF2B5EF4-FFF2-40B4-BE49-F238E27FC236}">
                <a16:creationId xmlns:a16="http://schemas.microsoft.com/office/drawing/2014/main" id="{2989B3BC-FFEB-8E8B-96D0-A678A15E22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97024"/>
            <a:ext cx="736739" cy="736739"/>
          </a:xfrm>
          <a:prstGeom prst="rect">
            <a:avLst/>
          </a:prstGeom>
        </p:spPr>
      </p:pic>
    </p:spTree>
    <p:extLst>
      <p:ext uri="{BB962C8B-B14F-4D97-AF65-F5344CB8AC3E}">
        <p14:creationId xmlns:p14="http://schemas.microsoft.com/office/powerpoint/2010/main" val="32015719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978E6-67B1-3E39-3CD0-28DF9E377258}"/>
              </a:ext>
            </a:extLst>
          </p:cNvPr>
          <p:cNvSpPr txBox="1"/>
          <p:nvPr/>
        </p:nvSpPr>
        <p:spPr>
          <a:xfrm>
            <a:off x="892816" y="1370171"/>
            <a:ext cx="4425552" cy="2387600"/>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defTabSz="1219170">
              <a:lnSpc>
                <a:spcPct val="90000"/>
              </a:lnSpc>
              <a:spcBef>
                <a:spcPct val="0"/>
              </a:spcBef>
              <a:spcAft>
                <a:spcPts val="800"/>
              </a:spcAft>
            </a:pPr>
            <a:r>
              <a:rPr lang="en-US" sz="3200" dirty="0" err="1">
                <a:solidFill>
                  <a:srgbClr val="FFFFFF"/>
                </a:solidFill>
                <a:latin typeface="IBM Plex Mono" panose="020B0509050203000203" pitchFamily="49" charset="77"/>
                <a:ea typeface="+mj-ea"/>
                <a:cs typeface="+mj-cs"/>
              </a:rPr>
              <a:t>Especificación</a:t>
            </a:r>
            <a:r>
              <a:rPr lang="en-US" sz="3200" dirty="0">
                <a:solidFill>
                  <a:srgbClr val="FFFFFF"/>
                </a:solidFill>
                <a:latin typeface="IBM Plex Mono" panose="020B0509050203000203" pitchFamily="49" charset="77"/>
                <a:ea typeface="+mj-ea"/>
                <a:cs typeface="+mj-cs"/>
              </a:rPr>
              <a:t> de Casos de </a:t>
            </a:r>
            <a:r>
              <a:rPr lang="en-US" sz="3200" dirty="0" err="1">
                <a:solidFill>
                  <a:srgbClr val="FFFFFF"/>
                </a:solidFill>
                <a:latin typeface="IBM Plex Mono" panose="020B0509050203000203" pitchFamily="49" charset="77"/>
                <a:ea typeface="+mj-ea"/>
                <a:cs typeface="+mj-cs"/>
              </a:rPr>
              <a:t>Uso</a:t>
            </a:r>
            <a:endParaRPr lang="en-US" sz="3200" dirty="0">
              <a:solidFill>
                <a:srgbClr val="FFFFFF"/>
              </a:solidFill>
              <a:latin typeface="IBM Plex Mono" panose="020B0509050203000203" pitchFamily="49" charset="77"/>
              <a:ea typeface="+mj-ea"/>
              <a:cs typeface="+mj-cs"/>
            </a:endParaRPr>
          </a:p>
        </p:txBody>
      </p:sp>
      <p:pic>
        <p:nvPicPr>
          <p:cNvPr id="4" name="Graphic 15" descr="Badge 6 with solid fill">
            <a:extLst>
              <a:ext uri="{FF2B5EF4-FFF2-40B4-BE49-F238E27FC236}">
                <a16:creationId xmlns:a16="http://schemas.microsoft.com/office/drawing/2014/main" id="{9007305C-52AF-19F2-0C45-2AC8EDD2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9286" y="270181"/>
            <a:ext cx="2709367" cy="270936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5" name="Picture 2" descr="Why Business Analyst Is A Must For Proper App Development">
            <a:extLst>
              <a:ext uri="{FF2B5EF4-FFF2-40B4-BE49-F238E27FC236}">
                <a16:creationId xmlns:a16="http://schemas.microsoft.com/office/drawing/2014/main" id="{5625BCD0-1CE2-9CDA-7C48-93F72F75EDCC}"/>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8782280" y="4352270"/>
            <a:ext cx="2899241" cy="1630821"/>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7822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Especificación de Casos de Uso</a:t>
            </a:r>
          </a:p>
        </p:txBody>
      </p:sp>
    </p:spTree>
    <p:extLst>
      <p:ext uri="{BB962C8B-B14F-4D97-AF65-F5344CB8AC3E}">
        <p14:creationId xmlns:p14="http://schemas.microsoft.com/office/powerpoint/2010/main" val="53773336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Especificación</a:t>
            </a:r>
            <a:r>
              <a:rPr lang="en-US" sz="2133">
                <a:solidFill>
                  <a:srgbClr val="0070C0"/>
                </a:solidFill>
                <a:latin typeface="IBM Plex Mono" panose="020B0509050203000203" pitchFamily="49" charset="77"/>
                <a:cs typeface="Calibri"/>
              </a:rPr>
              <a:t> de Casos de </a:t>
            </a:r>
            <a:r>
              <a:rPr lang="en-US" sz="2133" err="1">
                <a:solidFill>
                  <a:srgbClr val="0070C0"/>
                </a:solidFill>
                <a:latin typeface="IBM Plex Mono" panose="020B0509050203000203" pitchFamily="49" charset="77"/>
                <a:cs typeface="Calibri"/>
              </a:rPr>
              <a:t>Uso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4452501"/>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La especificación de casos de uso es un documento que describe el comportamiento de un caso de uso.</a:t>
            </a:r>
          </a:p>
          <a:p>
            <a:pPr algn="just"/>
            <a:br>
              <a:rPr lang="es-MX" sz="1467">
                <a:solidFill>
                  <a:schemeClr val="tx1"/>
                </a:solidFill>
              </a:rPr>
            </a:br>
            <a:r>
              <a:rPr lang="es-MX" sz="1333" b="0" i="0">
                <a:solidFill>
                  <a:schemeClr val="tx1"/>
                </a:solidFill>
                <a:effectLst/>
                <a:latin typeface="IBM Plex Mono" panose="020B0509050203000203" pitchFamily="49" charset="77"/>
              </a:rPr>
              <a:t>La especificación de un caso de uso debe describir el modo en que un actor interactúa con el sistema. Es una narración que describe el rol desempeñado por los actores en su interacción con el sistema. Lo más importante de los casos de uso es su descripción, mucho más que los diagramas de casos de uso.</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La especificación de casos de uso suele incluir los siguientes elementos: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Nombre:</a:t>
            </a:r>
            <a:r>
              <a:rPr lang="es-MX" sz="1333" b="0" i="0">
                <a:solidFill>
                  <a:schemeClr val="tx1"/>
                </a:solidFill>
                <a:effectLst/>
                <a:latin typeface="IBM Plex Mono" panose="020B0509050203000203" pitchFamily="49" charset="77"/>
              </a:rPr>
              <a:t> El nombre del caso de uso debe ser breve y descriptivo.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Objetivo:</a:t>
            </a:r>
            <a:r>
              <a:rPr lang="es-MX" sz="1333" b="0" i="0">
                <a:solidFill>
                  <a:schemeClr val="tx1"/>
                </a:solidFill>
                <a:effectLst/>
                <a:latin typeface="IBM Plex Mono" panose="020B0509050203000203" pitchFamily="49" charset="77"/>
              </a:rPr>
              <a:t> El objetivo del caso de uso debe describir lo que el caso de uso debe lograr.</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Actores:</a:t>
            </a:r>
            <a:r>
              <a:rPr lang="es-MX" sz="1333" b="0" i="0">
                <a:solidFill>
                  <a:schemeClr val="tx1"/>
                </a:solidFill>
                <a:effectLst/>
                <a:latin typeface="IBM Plex Mono" panose="020B0509050203000203" pitchFamily="49" charset="77"/>
              </a:rPr>
              <a:t> Deben describirse los actores que interactúan con el sistema durante el caso de uso.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Precondiciones:</a:t>
            </a:r>
            <a:r>
              <a:rPr lang="es-MX" sz="1333" b="0" i="0">
                <a:solidFill>
                  <a:schemeClr val="tx1"/>
                </a:solidFill>
                <a:effectLst/>
                <a:latin typeface="IBM Plex Mono" panose="020B0509050203000203" pitchFamily="49" charset="77"/>
              </a:rPr>
              <a:t> Las precondiciones deben describir los requisitos que deben cumplirse antes de que el caso de uso pueda comenzar.</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Postcondiciones:</a:t>
            </a:r>
            <a:r>
              <a:rPr lang="es-MX" sz="1333" b="0" i="0">
                <a:solidFill>
                  <a:schemeClr val="tx1"/>
                </a:solidFill>
                <a:effectLst/>
                <a:latin typeface="IBM Plex Mono" panose="020B0509050203000203" pitchFamily="49" charset="77"/>
              </a:rPr>
              <a:t> Las postcondiciones deben describir los cambios que se realizarán en el sistema después de que el caso de uso se haya completado.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Flujo principal: </a:t>
            </a:r>
            <a:r>
              <a:rPr lang="es-MX" sz="1333" b="0" i="0">
                <a:solidFill>
                  <a:schemeClr val="tx1"/>
                </a:solidFill>
                <a:effectLst/>
                <a:latin typeface="IBM Plex Mono" panose="020B0509050203000203" pitchFamily="49" charset="77"/>
              </a:rPr>
              <a:t>El flujo principal debe describir los pasos que se realizan durante el caso de uso en el orden en que se realizan.</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Flujo alternativo: </a:t>
            </a:r>
            <a:r>
              <a:rPr lang="es-MX" sz="1333" b="0" i="0">
                <a:solidFill>
                  <a:schemeClr val="tx1"/>
                </a:solidFill>
                <a:effectLst/>
                <a:latin typeface="IBM Plex Mono" panose="020B0509050203000203" pitchFamily="49" charset="77"/>
              </a:rPr>
              <a:t>El flujo alternativo debe describir los pasos que se realizan durante el caso de uso si se producen ciertos eventos o condiciones.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Excepciones: </a:t>
            </a:r>
            <a:r>
              <a:rPr lang="es-MX" sz="1333" b="0" i="0">
                <a:solidFill>
                  <a:schemeClr val="tx1"/>
                </a:solidFill>
                <a:effectLst/>
                <a:latin typeface="IBM Plex Mono" panose="020B0509050203000203" pitchFamily="49" charset="77"/>
              </a:rPr>
              <a:t>Las excepciones deben describir los pasos que se realizan durante el caso de uso si se producen errores o problemas.</a:t>
            </a:r>
            <a:endParaRPr lang="es-MX" sz="1333" b="1"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aphic 15" descr="Badge 6 with solid fill">
            <a:extLst>
              <a:ext uri="{FF2B5EF4-FFF2-40B4-BE49-F238E27FC236}">
                <a16:creationId xmlns:a16="http://schemas.microsoft.com/office/drawing/2014/main" id="{B50DF901-19C6-048F-446E-058A352C8B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3023"/>
            <a:ext cx="724741" cy="724741"/>
          </a:xfrm>
          <a:prstGeom prst="rect">
            <a:avLst/>
          </a:prstGeom>
        </p:spPr>
      </p:pic>
    </p:spTree>
    <p:extLst>
      <p:ext uri="{BB962C8B-B14F-4D97-AF65-F5344CB8AC3E}">
        <p14:creationId xmlns:p14="http://schemas.microsoft.com/office/powerpoint/2010/main" val="7388197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904280" y="488260"/>
            <a:ext cx="8398691"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Beneficios</a:t>
            </a:r>
            <a:r>
              <a:rPr lang="en-US" sz="2133">
                <a:solidFill>
                  <a:srgbClr val="0070C0"/>
                </a:solidFill>
                <a:latin typeface="IBM Plex Mono" panose="020B0509050203000203" pitchFamily="49" charset="77"/>
                <a:cs typeface="Calibri"/>
              </a:rPr>
              <a:t> de la </a:t>
            </a:r>
            <a:r>
              <a:rPr lang="en-US" sz="2133" err="1">
                <a:solidFill>
                  <a:srgbClr val="0070C0"/>
                </a:solidFill>
                <a:latin typeface="IBM Plex Mono" panose="020B0509050203000203" pitchFamily="49" charset="77"/>
                <a:cs typeface="Calibri"/>
              </a:rPr>
              <a:t>Especificación</a:t>
            </a:r>
            <a:r>
              <a:rPr lang="en-US" sz="2133">
                <a:solidFill>
                  <a:srgbClr val="0070C0"/>
                </a:solidFill>
                <a:latin typeface="IBM Plex Mono" panose="020B0509050203000203" pitchFamily="49" charset="77"/>
                <a:cs typeface="Calibri"/>
              </a:rPr>
              <a:t> de Casos de </a:t>
            </a:r>
            <a:r>
              <a:rPr lang="en-US" sz="2133" err="1">
                <a:solidFill>
                  <a:srgbClr val="0070C0"/>
                </a:solidFill>
                <a:latin typeface="IBM Plex Mono" panose="020B0509050203000203" pitchFamily="49" charset="77"/>
                <a:cs typeface="Calibri"/>
              </a:rPr>
              <a:t>Uso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1764585"/>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La especificación de casos de uso ofrece una serie de beneficios, entre los que se incluyen: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Documentación de los requisitos funcionales: </a:t>
            </a:r>
            <a:r>
              <a:rPr lang="es-MX" sz="1333" b="0" i="0">
                <a:solidFill>
                  <a:schemeClr val="tx1"/>
                </a:solidFill>
                <a:effectLst/>
                <a:latin typeface="IBM Plex Mono" panose="020B0509050203000203" pitchFamily="49" charset="77"/>
              </a:rPr>
              <a:t>La especificación de casos de uso proporciona una documentación completa y precisa de los requisitos funcionales del sistema.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Comunicación con las partes interesadas: </a:t>
            </a:r>
            <a:r>
              <a:rPr lang="es-MX" sz="1333" b="0" i="0">
                <a:solidFill>
                  <a:schemeClr val="tx1"/>
                </a:solidFill>
                <a:effectLst/>
                <a:latin typeface="IBM Plex Mono" panose="020B0509050203000203" pitchFamily="49" charset="77"/>
              </a:rPr>
              <a:t>La especificación de casos de uso puede ayudar a comunicar los requisitos funcionales del sistema a las partes interesadas.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Análisis de los requisitos: </a:t>
            </a:r>
            <a:r>
              <a:rPr lang="es-MX" sz="1333" b="0" i="0">
                <a:solidFill>
                  <a:schemeClr val="tx1"/>
                </a:solidFill>
                <a:effectLst/>
                <a:latin typeface="IBM Plex Mono" panose="020B0509050203000203" pitchFamily="49" charset="77"/>
              </a:rPr>
              <a:t>La especificación de casos de uso puede ayudar a identificar oportunidades de mejora en los requisitos del sistema.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aphic 15" descr="Badge 6 with solid fill">
            <a:extLst>
              <a:ext uri="{FF2B5EF4-FFF2-40B4-BE49-F238E27FC236}">
                <a16:creationId xmlns:a16="http://schemas.microsoft.com/office/drawing/2014/main" id="{B2737CFB-60FB-5B37-F920-10073F223A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3023"/>
            <a:ext cx="724741" cy="724741"/>
          </a:xfrm>
          <a:prstGeom prst="rect">
            <a:avLst/>
          </a:prstGeom>
        </p:spPr>
      </p:pic>
    </p:spTree>
    <p:extLst>
      <p:ext uri="{BB962C8B-B14F-4D97-AF65-F5344CB8AC3E}">
        <p14:creationId xmlns:p14="http://schemas.microsoft.com/office/powerpoint/2010/main" val="3522194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7FF6637-EA92-A7A6-34E4-6621136B0842}"/>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3088640" y="161305"/>
            <a:ext cx="5991499"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400" err="1">
                <a:solidFill>
                  <a:srgbClr val="0070C0"/>
                </a:solidFill>
                <a:latin typeface="IBM Plex Mono" panose="020B0509050203000203" pitchFamily="49" charset="77"/>
                <a:cs typeface="Calibri"/>
              </a:rPr>
              <a:t>Presentación</a:t>
            </a:r>
            <a:r>
              <a:rPr lang="en-US" sz="2400">
                <a:solidFill>
                  <a:srgbClr val="0070C0"/>
                </a:solidFill>
                <a:latin typeface="IBM Plex Mono" panose="020B0509050203000203" pitchFamily="49" charset="77"/>
                <a:cs typeface="Calibri"/>
              </a:rPr>
              <a:t> Individual</a:t>
            </a:r>
          </a:p>
        </p:txBody>
      </p:sp>
      <p:pic>
        <p:nvPicPr>
          <p:cNvPr id="39" name="Imagen 38">
            <a:extLst>
              <a:ext uri="{FF2B5EF4-FFF2-40B4-BE49-F238E27FC236}">
                <a16:creationId xmlns:a16="http://schemas.microsoft.com/office/drawing/2014/main" id="{D9EF5D39-EE02-B096-2681-E9FAE457E34E}"/>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2" name="TextBox 12">
            <a:extLst>
              <a:ext uri="{FF2B5EF4-FFF2-40B4-BE49-F238E27FC236}">
                <a16:creationId xmlns:a16="http://schemas.microsoft.com/office/drawing/2014/main" id="{6CEE1B1C-508E-5D8F-691B-E1BBF91E586C}"/>
              </a:ext>
            </a:extLst>
          </p:cNvPr>
          <p:cNvSpPr txBox="1"/>
          <p:nvPr/>
        </p:nvSpPr>
        <p:spPr>
          <a:xfrm>
            <a:off x="6096000" y="2721113"/>
            <a:ext cx="5776957" cy="1415772"/>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304792" indent="-304792" algn="just">
              <a:buFont typeface="+mj-lt"/>
              <a:buAutoNum type="arabicPeriod"/>
            </a:pPr>
            <a:r>
              <a:rPr lang="es-MX" sz="1200">
                <a:solidFill>
                  <a:schemeClr val="tx1"/>
                </a:solidFill>
                <a:latin typeface="IBM Plex Mono" panose="020B0509050203000203" pitchFamily="49" charset="77"/>
              </a:rPr>
              <a:t>Enciende tu cámara.</a:t>
            </a:r>
          </a:p>
          <a:p>
            <a:pPr marL="304792" indent="-304792" algn="just">
              <a:buFont typeface="+mj-lt"/>
              <a:buAutoNum type="arabicPeriod"/>
            </a:pPr>
            <a:endParaRPr lang="es-MX" sz="1200">
              <a:solidFill>
                <a:schemeClr val="tx1"/>
              </a:solidFill>
              <a:latin typeface="IBM Plex Mono" panose="020B0509050203000203" pitchFamily="49" charset="77"/>
            </a:endParaRPr>
          </a:p>
          <a:p>
            <a:pPr marL="304792" indent="-304792" algn="just">
              <a:buFont typeface="+mj-lt"/>
              <a:buAutoNum type="arabicPeriod"/>
            </a:pPr>
            <a:r>
              <a:rPr lang="es-MX" sz="1200">
                <a:solidFill>
                  <a:schemeClr val="tx1"/>
                </a:solidFill>
                <a:latin typeface="IBM Plex Mono" panose="020B0509050203000203" pitchFamily="49" charset="77"/>
              </a:rPr>
              <a:t>Menciona tu nombre y tu rol.</a:t>
            </a:r>
          </a:p>
          <a:p>
            <a:pPr marL="304792" indent="-304792" algn="just">
              <a:buFont typeface="+mj-lt"/>
              <a:buAutoNum type="arabicPeriod"/>
            </a:pPr>
            <a:endParaRPr lang="es-MX" sz="1200">
              <a:solidFill>
                <a:schemeClr val="tx1"/>
              </a:solidFill>
              <a:latin typeface="IBM Plex Mono" panose="020B0509050203000203" pitchFamily="49" charset="77"/>
            </a:endParaRPr>
          </a:p>
          <a:p>
            <a:pPr marL="304792" indent="-304792" algn="just">
              <a:buFont typeface="+mj-lt"/>
              <a:buAutoNum type="arabicPeriod"/>
            </a:pPr>
            <a:r>
              <a:rPr lang="es-MX" sz="1200">
                <a:solidFill>
                  <a:schemeClr val="tx1"/>
                </a:solidFill>
                <a:latin typeface="IBM Plex Mono" panose="020B0509050203000203" pitchFamily="49" charset="77"/>
              </a:rPr>
              <a:t>Responde a la pregunta: ¿Qué espero de esta Academia?</a:t>
            </a:r>
          </a:p>
          <a:p>
            <a:pPr marL="304792" indent="-304792" algn="just">
              <a:buFont typeface="+mj-lt"/>
              <a:buAutoNum type="arabicPeriod"/>
            </a:pPr>
            <a:endParaRPr lang="es-MX" sz="1200">
              <a:solidFill>
                <a:schemeClr val="tx1"/>
              </a:solidFill>
              <a:latin typeface="IBM Plex Mono" panose="020B0509050203000203" pitchFamily="49" charset="77"/>
            </a:endParaRPr>
          </a:p>
          <a:p>
            <a:pPr marL="304792" indent="-304792" algn="just">
              <a:buFont typeface="+mj-lt"/>
              <a:buAutoNum type="arabicPeriod"/>
            </a:pPr>
            <a:r>
              <a:rPr lang="es-MX" sz="1200">
                <a:solidFill>
                  <a:schemeClr val="tx1"/>
                </a:solidFill>
                <a:latin typeface="IBM Plex Mono" panose="020B0509050203000203" pitchFamily="49" charset="77"/>
              </a:rPr>
              <a:t>Ya puedes apagar tu cámara.</a:t>
            </a:r>
          </a:p>
        </p:txBody>
      </p:sp>
      <p:sp>
        <p:nvSpPr>
          <p:cNvPr id="5" name="Rectángulo 4">
            <a:extLst>
              <a:ext uri="{FF2B5EF4-FFF2-40B4-BE49-F238E27FC236}">
                <a16:creationId xmlns:a16="http://schemas.microsoft.com/office/drawing/2014/main" id="{5D403A30-02E4-9DED-FC4F-F3D819AEDA22}"/>
              </a:ext>
            </a:extLst>
          </p:cNvPr>
          <p:cNvSpPr/>
          <p:nvPr/>
        </p:nvSpPr>
        <p:spPr>
          <a:xfrm>
            <a:off x="2751667" y="3060701"/>
            <a:ext cx="698500" cy="190500"/>
          </a:xfrm>
          <a:prstGeom prst="rect">
            <a:avLst/>
          </a:prstGeom>
          <a:solidFill>
            <a:srgbClr val="F3F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1036" name="Picture 12" descr="Videos &amp; transcripts | MINDS">
            <a:extLst>
              <a:ext uri="{FF2B5EF4-FFF2-40B4-BE49-F238E27FC236}">
                <a16:creationId xmlns:a16="http://schemas.microsoft.com/office/drawing/2014/main" id="{12521C6D-91EB-396A-A829-0A7C5F490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88" y="1404218"/>
            <a:ext cx="4609504" cy="4049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835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978E6-67B1-3E39-3CD0-28DF9E377258}"/>
              </a:ext>
            </a:extLst>
          </p:cNvPr>
          <p:cNvSpPr txBox="1"/>
          <p:nvPr/>
        </p:nvSpPr>
        <p:spPr>
          <a:xfrm>
            <a:off x="892816" y="1370171"/>
            <a:ext cx="4425552" cy="2387600"/>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defTabSz="1219170">
              <a:lnSpc>
                <a:spcPct val="90000"/>
              </a:lnSpc>
              <a:spcBef>
                <a:spcPct val="0"/>
              </a:spcBef>
              <a:spcAft>
                <a:spcPts val="800"/>
              </a:spcAft>
            </a:pPr>
            <a:r>
              <a:rPr lang="en-US" sz="3200" dirty="0">
                <a:solidFill>
                  <a:srgbClr val="FFFFFF"/>
                </a:solidFill>
                <a:latin typeface="IBM Plex Mono" panose="020B0509050203000203" pitchFamily="49" charset="77"/>
                <a:ea typeface="+mj-ea"/>
                <a:cs typeface="+mj-cs"/>
              </a:rPr>
              <a:t>El Business Analyst </a:t>
            </a:r>
            <a:r>
              <a:rPr lang="en-US" sz="3200" dirty="0" err="1">
                <a:solidFill>
                  <a:srgbClr val="FFFFFF"/>
                </a:solidFill>
                <a:latin typeface="IBM Plex Mono" panose="020B0509050203000203" pitchFamily="49" charset="77"/>
                <a:ea typeface="+mj-ea"/>
                <a:cs typeface="+mj-cs"/>
              </a:rPr>
              <a:t>en</a:t>
            </a:r>
            <a:r>
              <a:rPr lang="en-US" sz="3200" dirty="0">
                <a:solidFill>
                  <a:srgbClr val="FFFFFF"/>
                </a:solidFill>
                <a:latin typeface="IBM Plex Mono" panose="020B0509050203000203" pitchFamily="49" charset="77"/>
                <a:ea typeface="+mj-ea"/>
                <a:cs typeface="+mj-cs"/>
              </a:rPr>
              <a:t> </a:t>
            </a:r>
            <a:r>
              <a:rPr lang="en-US" sz="3200" dirty="0" err="1">
                <a:solidFill>
                  <a:srgbClr val="FFFFFF"/>
                </a:solidFill>
                <a:latin typeface="IBM Plex Mono" panose="020B0509050203000203" pitchFamily="49" charset="77"/>
                <a:ea typeface="+mj-ea"/>
                <a:cs typeface="+mj-cs"/>
              </a:rPr>
              <a:t>el</a:t>
            </a:r>
            <a:r>
              <a:rPr lang="en-US" sz="3200" dirty="0">
                <a:solidFill>
                  <a:srgbClr val="FFFFFF"/>
                </a:solidFill>
                <a:latin typeface="IBM Plex Mono" panose="020B0509050203000203" pitchFamily="49" charset="77"/>
                <a:ea typeface="+mj-ea"/>
                <a:cs typeface="+mj-cs"/>
              </a:rPr>
              <a:t> Marco de Desarrollo </a:t>
            </a:r>
            <a:r>
              <a:rPr lang="en-US" sz="3200" dirty="0" err="1">
                <a:solidFill>
                  <a:srgbClr val="FFFFFF"/>
                </a:solidFill>
                <a:latin typeface="IBM Plex Mono" panose="020B0509050203000203" pitchFamily="49" charset="77"/>
                <a:ea typeface="+mj-ea"/>
                <a:cs typeface="+mj-cs"/>
              </a:rPr>
              <a:t>Ágil</a:t>
            </a:r>
            <a:endParaRPr lang="en-US" sz="3200" dirty="0">
              <a:solidFill>
                <a:srgbClr val="FFFFFF"/>
              </a:solidFill>
              <a:latin typeface="IBM Plex Mono" panose="020B0509050203000203" pitchFamily="49" charset="77"/>
              <a:ea typeface="+mj-ea"/>
              <a:cs typeface="+mj-cs"/>
            </a:endParaRPr>
          </a:p>
        </p:txBody>
      </p:sp>
      <p:pic>
        <p:nvPicPr>
          <p:cNvPr id="3" name="Graphic 11" descr="Badge with solid fill">
            <a:extLst>
              <a:ext uri="{FF2B5EF4-FFF2-40B4-BE49-F238E27FC236}">
                <a16:creationId xmlns:a16="http://schemas.microsoft.com/office/drawing/2014/main" id="{B9139F72-59C6-4611-BC8B-9B9548287E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9286" y="270179"/>
            <a:ext cx="2709367" cy="270936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2050" name="Picture 2" descr="Scrum Team Images – Browse 9,621 Stock Photos, Vectors, and Video | Adobe  Stock">
            <a:extLst>
              <a:ext uri="{FF2B5EF4-FFF2-40B4-BE49-F238E27FC236}">
                <a16:creationId xmlns:a16="http://schemas.microsoft.com/office/drawing/2014/main" id="{3DEFD652-B85F-ED2F-0844-93041B7350F1}"/>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8782280" y="4203683"/>
            <a:ext cx="2899241" cy="1927995"/>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54768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Trazabilidad</a:t>
            </a:r>
          </a:p>
        </p:txBody>
      </p:sp>
    </p:spTree>
    <p:extLst>
      <p:ext uri="{BB962C8B-B14F-4D97-AF65-F5344CB8AC3E}">
        <p14:creationId xmlns:p14="http://schemas.microsoft.com/office/powerpoint/2010/main" val="38139118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Trazabilidad</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431983"/>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La t</a:t>
            </a:r>
            <a:r>
              <a:rPr lang="es-MX" sz="1333" b="0" i="0">
                <a:solidFill>
                  <a:schemeClr val="tx1"/>
                </a:solidFill>
                <a:effectLst/>
                <a:latin typeface="IBM Plex Mono" panose="020B0509050203000203" pitchFamily="49" charset="77"/>
              </a:rPr>
              <a:t>razabilidad es el proceso de rastrear los requisitos funcionales y reglas de negocio de un sistema a lo largo de su ciclo de vida. Los requisitos funcionales son los requisitos que describen lo que el sistema debe hacer y las reglas de negocio describen cómo el sistema debe funcionar.</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La trazabilidad de requisitos funcionales puede ayudar a garantizar que el sistema cumpla con las necesidades de los usuarios. También puede ayudar a identificar y resolver los conflictos entre los requisitos funcionales.</a:t>
            </a: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La trazabilidad de reglas de negocio puede ayudar a garantizar que el sistema cumpla con las políticas y procedimientos de la organización. También puede ayudar a identificar y resolver los conflictos entre las reglas de negocio.</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Para crear la trazabilidad de requisitos funcionales y reglas de negocio con casos de uso especificados, es necesario tener diseñada una matriz de requisitos. Una vez identificados los requisitos, se deben asignar a los casos de uso.</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La asignación de requisitos a casos de uso puede realizarse mediante el siguiente proceso:</a:t>
            </a:r>
          </a:p>
          <a:p>
            <a:pPr algn="just"/>
            <a:endParaRPr lang="es-MX" sz="1333" b="0" i="0">
              <a:solidFill>
                <a:schemeClr val="tx1"/>
              </a:solidFill>
              <a:effectLst/>
              <a:latin typeface="IBM Plex Mono" panose="020B0509050203000203" pitchFamily="49" charset="77"/>
            </a:endParaRPr>
          </a:p>
          <a:p>
            <a:pPr algn="just">
              <a:buFont typeface="+mj-lt"/>
              <a:buAutoNum type="arabicPeriod"/>
            </a:pPr>
            <a:r>
              <a:rPr lang="es-MX" sz="1333" b="0" i="0">
                <a:solidFill>
                  <a:schemeClr val="tx1"/>
                </a:solidFill>
                <a:effectLst/>
                <a:latin typeface="IBM Plex Mono" panose="020B0509050203000203" pitchFamily="49" charset="77"/>
              </a:rPr>
              <a:t> Leer el requisito.</a:t>
            </a:r>
          </a:p>
          <a:p>
            <a:pPr algn="just">
              <a:buFont typeface="+mj-lt"/>
              <a:buAutoNum type="arabicPeriod"/>
            </a:pPr>
            <a:r>
              <a:rPr lang="es-MX" sz="1333" b="0" i="0">
                <a:solidFill>
                  <a:schemeClr val="tx1"/>
                </a:solidFill>
                <a:effectLst/>
                <a:latin typeface="IBM Plex Mono" panose="020B0509050203000203" pitchFamily="49" charset="77"/>
              </a:rPr>
              <a:t> Considerar los pasos del caso de uso.</a:t>
            </a:r>
          </a:p>
          <a:p>
            <a:pPr algn="just">
              <a:buFont typeface="+mj-lt"/>
              <a:buAutoNum type="arabicPeriod"/>
            </a:pPr>
            <a:r>
              <a:rPr lang="es-MX" sz="1333" b="0" i="0">
                <a:solidFill>
                  <a:schemeClr val="tx1"/>
                </a:solidFill>
                <a:effectLst/>
                <a:latin typeface="IBM Plex Mono" panose="020B0509050203000203" pitchFamily="49" charset="77"/>
              </a:rPr>
              <a:t> Identificar los pasos del caso de uso que cumplen con el requisito y/o regla de negocio.</a:t>
            </a:r>
          </a:p>
          <a:p>
            <a:pPr algn="just">
              <a:buFont typeface="+mj-lt"/>
              <a:buAutoNum type="arabicPeriod"/>
            </a:pPr>
            <a:r>
              <a:rPr lang="es-MX" sz="1333" b="0" i="0">
                <a:solidFill>
                  <a:schemeClr val="tx1"/>
                </a:solidFill>
                <a:effectLst/>
                <a:latin typeface="IBM Plex Mono" panose="020B0509050203000203" pitchFamily="49" charset="77"/>
              </a:rPr>
              <a:t> Asignar el requisito y/o regla de negocio a los pasos del caso de uso.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aphic 15" descr="Badge 6 with solid fill">
            <a:extLst>
              <a:ext uri="{FF2B5EF4-FFF2-40B4-BE49-F238E27FC236}">
                <a16:creationId xmlns:a16="http://schemas.microsoft.com/office/drawing/2014/main" id="{6D6CB00F-DC39-A4D0-0694-53E78DC864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3023"/>
            <a:ext cx="724741" cy="724741"/>
          </a:xfrm>
          <a:prstGeom prst="rect">
            <a:avLst/>
          </a:prstGeom>
        </p:spPr>
      </p:pic>
    </p:spTree>
    <p:extLst>
      <p:ext uri="{BB962C8B-B14F-4D97-AF65-F5344CB8AC3E}">
        <p14:creationId xmlns:p14="http://schemas.microsoft.com/office/powerpoint/2010/main" val="19294359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Ejemplo de Especificación de Casos de Uso</a:t>
            </a:r>
          </a:p>
        </p:txBody>
      </p:sp>
    </p:spTree>
    <p:extLst>
      <p:ext uri="{BB962C8B-B14F-4D97-AF65-F5344CB8AC3E}">
        <p14:creationId xmlns:p14="http://schemas.microsoft.com/office/powerpoint/2010/main" val="248673661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904280" y="488261"/>
            <a:ext cx="8398691"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Especificación</a:t>
            </a:r>
            <a:r>
              <a:rPr lang="en-US" sz="2133">
                <a:solidFill>
                  <a:srgbClr val="0070C0"/>
                </a:solidFill>
                <a:latin typeface="IBM Plex Mono" panose="020B0509050203000203" pitchFamily="49" charset="77"/>
                <a:cs typeface="Calibri"/>
              </a:rPr>
              <a:t> de Casos de </a:t>
            </a:r>
            <a:r>
              <a:rPr lang="en-US" sz="2133" err="1">
                <a:solidFill>
                  <a:srgbClr val="0070C0"/>
                </a:solidFill>
                <a:latin typeface="IBM Plex Mono" panose="020B0509050203000203" pitchFamily="49" charset="77"/>
                <a:cs typeface="Calibri"/>
              </a:rPr>
              <a:t>Uso</a:t>
            </a:r>
            <a:endParaRPr lang="en-US" sz="2133">
              <a:solidFill>
                <a:srgbClr val="0070C0"/>
              </a:solidFill>
              <a:latin typeface="IBM Plex Mono" panose="020B0509050203000203" pitchFamily="49" charset="77"/>
              <a:cs typeface="Calibri"/>
            </a:endParaRPr>
          </a:p>
          <a:p>
            <a:pPr algn="ctr"/>
            <a:r>
              <a:rPr lang="en-US" sz="1067" err="1">
                <a:latin typeface="IBM Plex Mono" panose="020B0509050203000203" pitchFamily="49" charset="77"/>
                <a:cs typeface="Calibri"/>
              </a:rPr>
              <a:t>Retiro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Ahorro</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Voluntario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una</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Cuenta</a:t>
            </a:r>
            <a:r>
              <a:rPr lang="en-US" sz="1067">
                <a:latin typeface="IBM Plex Mono" panose="020B0509050203000203" pitchFamily="49" charset="77"/>
                <a:cs typeface="Calibri"/>
              </a:rPr>
              <a:t> de AFORE</a:t>
            </a:r>
            <a:endParaRPr lang="en-US" sz="10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Imagen 2">
            <a:extLst>
              <a:ext uri="{FF2B5EF4-FFF2-40B4-BE49-F238E27FC236}">
                <a16:creationId xmlns:a16="http://schemas.microsoft.com/office/drawing/2014/main" id="{36F314EE-F7CF-D856-1B72-B0D1511F95D4}"/>
              </a:ext>
            </a:extLst>
          </p:cNvPr>
          <p:cNvPicPr>
            <a:picLocks noChangeAspect="1"/>
          </p:cNvPicPr>
          <p:nvPr/>
        </p:nvPicPr>
        <p:blipFill>
          <a:blip r:embed="rId3"/>
          <a:stretch>
            <a:fillRect/>
          </a:stretch>
        </p:blipFill>
        <p:spPr>
          <a:xfrm>
            <a:off x="394325" y="1202148"/>
            <a:ext cx="5354100" cy="5013173"/>
          </a:xfrm>
          <a:prstGeom prst="rect">
            <a:avLst/>
          </a:prstGeom>
        </p:spPr>
      </p:pic>
      <p:pic>
        <p:nvPicPr>
          <p:cNvPr id="4" name="Imagen 3">
            <a:extLst>
              <a:ext uri="{FF2B5EF4-FFF2-40B4-BE49-F238E27FC236}">
                <a16:creationId xmlns:a16="http://schemas.microsoft.com/office/drawing/2014/main" id="{9E2E5FA2-8946-12AF-CCF2-C20AC3A21CD2}"/>
              </a:ext>
            </a:extLst>
          </p:cNvPr>
          <p:cNvPicPr>
            <a:picLocks noChangeAspect="1"/>
          </p:cNvPicPr>
          <p:nvPr/>
        </p:nvPicPr>
        <p:blipFill>
          <a:blip r:embed="rId4"/>
          <a:stretch>
            <a:fillRect/>
          </a:stretch>
        </p:blipFill>
        <p:spPr>
          <a:xfrm>
            <a:off x="6443577" y="1208580"/>
            <a:ext cx="5351992" cy="5011200"/>
          </a:xfrm>
          <a:prstGeom prst="rect">
            <a:avLst/>
          </a:prstGeom>
        </p:spPr>
      </p:pic>
      <p:pic>
        <p:nvPicPr>
          <p:cNvPr id="2" name="Graphic 15" descr="Badge 6 with solid fill">
            <a:extLst>
              <a:ext uri="{FF2B5EF4-FFF2-40B4-BE49-F238E27FC236}">
                <a16:creationId xmlns:a16="http://schemas.microsoft.com/office/drawing/2014/main" id="{257EA23E-26C2-88F7-D14E-5B989154D8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5587" y="103023"/>
            <a:ext cx="724741" cy="724741"/>
          </a:xfrm>
          <a:prstGeom prst="rect">
            <a:avLst/>
          </a:prstGeom>
        </p:spPr>
      </p:pic>
    </p:spTree>
    <p:extLst>
      <p:ext uri="{BB962C8B-B14F-4D97-AF65-F5344CB8AC3E}">
        <p14:creationId xmlns:p14="http://schemas.microsoft.com/office/powerpoint/2010/main" val="5052730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7" name="Imagen 6">
            <a:extLst>
              <a:ext uri="{FF2B5EF4-FFF2-40B4-BE49-F238E27FC236}">
                <a16:creationId xmlns:a16="http://schemas.microsoft.com/office/drawing/2014/main" id="{8D1E8606-3C48-F558-C4A2-991D2CC2ECF1}"/>
              </a:ext>
            </a:extLst>
          </p:cNvPr>
          <p:cNvPicPr>
            <a:picLocks noChangeAspect="1"/>
          </p:cNvPicPr>
          <p:nvPr/>
        </p:nvPicPr>
        <p:blipFill>
          <a:blip r:embed="rId3"/>
          <a:stretch>
            <a:fillRect/>
          </a:stretch>
        </p:blipFill>
        <p:spPr>
          <a:xfrm>
            <a:off x="397187" y="1202149"/>
            <a:ext cx="5351237" cy="5010492"/>
          </a:xfrm>
          <a:prstGeom prst="rect">
            <a:avLst/>
          </a:prstGeom>
        </p:spPr>
      </p:pic>
      <p:pic>
        <p:nvPicPr>
          <p:cNvPr id="8" name="Imagen 7">
            <a:extLst>
              <a:ext uri="{FF2B5EF4-FFF2-40B4-BE49-F238E27FC236}">
                <a16:creationId xmlns:a16="http://schemas.microsoft.com/office/drawing/2014/main" id="{DDC92B46-F6C8-22E5-BC6D-F9BE5844A29B}"/>
              </a:ext>
            </a:extLst>
          </p:cNvPr>
          <p:cNvPicPr>
            <a:picLocks noChangeAspect="1"/>
          </p:cNvPicPr>
          <p:nvPr/>
        </p:nvPicPr>
        <p:blipFill>
          <a:blip r:embed="rId4"/>
          <a:stretch>
            <a:fillRect/>
          </a:stretch>
        </p:blipFill>
        <p:spPr>
          <a:xfrm>
            <a:off x="6443576" y="1202149"/>
            <a:ext cx="5351237" cy="5010492"/>
          </a:xfrm>
          <a:prstGeom prst="rect">
            <a:avLst/>
          </a:prstGeom>
        </p:spPr>
      </p:pic>
      <p:sp>
        <p:nvSpPr>
          <p:cNvPr id="9" name="TextBox 10">
            <a:extLst>
              <a:ext uri="{FF2B5EF4-FFF2-40B4-BE49-F238E27FC236}">
                <a16:creationId xmlns:a16="http://schemas.microsoft.com/office/drawing/2014/main" id="{B9A2879E-3185-7DE6-2A75-BC928ECAF89F}"/>
              </a:ext>
            </a:extLst>
          </p:cNvPr>
          <p:cNvSpPr txBox="1"/>
          <p:nvPr/>
        </p:nvSpPr>
        <p:spPr>
          <a:xfrm>
            <a:off x="1904280" y="488261"/>
            <a:ext cx="8398691"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Especificación</a:t>
            </a:r>
            <a:r>
              <a:rPr lang="en-US" sz="2133">
                <a:solidFill>
                  <a:srgbClr val="0070C0"/>
                </a:solidFill>
                <a:latin typeface="IBM Plex Mono" panose="020B0509050203000203" pitchFamily="49" charset="77"/>
                <a:cs typeface="Calibri"/>
              </a:rPr>
              <a:t> de Casos de </a:t>
            </a:r>
            <a:r>
              <a:rPr lang="en-US" sz="2133" err="1">
                <a:solidFill>
                  <a:srgbClr val="0070C0"/>
                </a:solidFill>
                <a:latin typeface="IBM Plex Mono" panose="020B0509050203000203" pitchFamily="49" charset="77"/>
                <a:cs typeface="Calibri"/>
              </a:rPr>
              <a:t>Uso</a:t>
            </a:r>
            <a:endParaRPr lang="en-US" sz="2133">
              <a:solidFill>
                <a:srgbClr val="0070C0"/>
              </a:solidFill>
              <a:latin typeface="IBM Plex Mono" panose="020B0509050203000203" pitchFamily="49" charset="77"/>
              <a:cs typeface="Calibri"/>
            </a:endParaRPr>
          </a:p>
          <a:p>
            <a:pPr algn="ctr"/>
            <a:r>
              <a:rPr lang="en-US" sz="1067" err="1">
                <a:latin typeface="IBM Plex Mono" panose="020B0509050203000203" pitchFamily="49" charset="77"/>
                <a:cs typeface="Calibri"/>
              </a:rPr>
              <a:t>Retiro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Ahorro</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Voluntario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una</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Cuenta</a:t>
            </a:r>
            <a:r>
              <a:rPr lang="en-US" sz="1067">
                <a:latin typeface="IBM Plex Mono" panose="020B0509050203000203" pitchFamily="49" charset="77"/>
                <a:cs typeface="Calibri"/>
              </a:rPr>
              <a:t> de AFORE</a:t>
            </a:r>
            <a:endParaRPr lang="en-US" sz="1067">
              <a:latin typeface="IBM Plex Mono" panose="020B0509050203000203" pitchFamily="49" charset="77"/>
            </a:endParaRPr>
          </a:p>
        </p:txBody>
      </p:sp>
      <p:pic>
        <p:nvPicPr>
          <p:cNvPr id="2" name="Graphic 15" descr="Badge 6 with solid fill">
            <a:extLst>
              <a:ext uri="{FF2B5EF4-FFF2-40B4-BE49-F238E27FC236}">
                <a16:creationId xmlns:a16="http://schemas.microsoft.com/office/drawing/2014/main" id="{D8319493-2CE6-D5AA-F3F8-ACC5CF4194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5587" y="103023"/>
            <a:ext cx="724741" cy="724741"/>
          </a:xfrm>
          <a:prstGeom prst="rect">
            <a:avLst/>
          </a:prstGeom>
        </p:spPr>
      </p:pic>
    </p:spTree>
    <p:extLst>
      <p:ext uri="{BB962C8B-B14F-4D97-AF65-F5344CB8AC3E}">
        <p14:creationId xmlns:p14="http://schemas.microsoft.com/office/powerpoint/2010/main" val="30861401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7" name="Imagen 6">
            <a:extLst>
              <a:ext uri="{FF2B5EF4-FFF2-40B4-BE49-F238E27FC236}">
                <a16:creationId xmlns:a16="http://schemas.microsoft.com/office/drawing/2014/main" id="{8D1E8606-3C48-F558-C4A2-991D2CC2ECF1}"/>
              </a:ext>
            </a:extLst>
          </p:cNvPr>
          <p:cNvPicPr>
            <a:picLocks noChangeAspect="1"/>
          </p:cNvPicPr>
          <p:nvPr/>
        </p:nvPicPr>
        <p:blipFill>
          <a:blip r:embed="rId3"/>
          <a:stretch>
            <a:fillRect/>
          </a:stretch>
        </p:blipFill>
        <p:spPr>
          <a:xfrm>
            <a:off x="397187" y="1202149"/>
            <a:ext cx="5351237" cy="5010492"/>
          </a:xfrm>
          <a:prstGeom prst="rect">
            <a:avLst/>
          </a:prstGeom>
        </p:spPr>
      </p:pic>
      <p:pic>
        <p:nvPicPr>
          <p:cNvPr id="8" name="Imagen 7">
            <a:extLst>
              <a:ext uri="{FF2B5EF4-FFF2-40B4-BE49-F238E27FC236}">
                <a16:creationId xmlns:a16="http://schemas.microsoft.com/office/drawing/2014/main" id="{DDC92B46-F6C8-22E5-BC6D-F9BE5844A29B}"/>
              </a:ext>
            </a:extLst>
          </p:cNvPr>
          <p:cNvPicPr>
            <a:picLocks noChangeAspect="1"/>
          </p:cNvPicPr>
          <p:nvPr/>
        </p:nvPicPr>
        <p:blipFill>
          <a:blip r:embed="rId4"/>
          <a:stretch>
            <a:fillRect/>
          </a:stretch>
        </p:blipFill>
        <p:spPr>
          <a:xfrm>
            <a:off x="6443576" y="1202149"/>
            <a:ext cx="5351237" cy="5010492"/>
          </a:xfrm>
          <a:prstGeom prst="rect">
            <a:avLst/>
          </a:prstGeom>
        </p:spPr>
      </p:pic>
      <p:sp>
        <p:nvSpPr>
          <p:cNvPr id="3" name="TextBox 10">
            <a:extLst>
              <a:ext uri="{FF2B5EF4-FFF2-40B4-BE49-F238E27FC236}">
                <a16:creationId xmlns:a16="http://schemas.microsoft.com/office/drawing/2014/main" id="{2E664201-9955-F3C5-BB7C-58D58D30DCF4}"/>
              </a:ext>
            </a:extLst>
          </p:cNvPr>
          <p:cNvSpPr txBox="1"/>
          <p:nvPr/>
        </p:nvSpPr>
        <p:spPr>
          <a:xfrm>
            <a:off x="1904280" y="488261"/>
            <a:ext cx="8398691"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Especificación</a:t>
            </a:r>
            <a:r>
              <a:rPr lang="en-US" sz="2133">
                <a:solidFill>
                  <a:srgbClr val="0070C0"/>
                </a:solidFill>
                <a:latin typeface="IBM Plex Mono" panose="020B0509050203000203" pitchFamily="49" charset="77"/>
                <a:cs typeface="Calibri"/>
              </a:rPr>
              <a:t> de Casos de </a:t>
            </a:r>
            <a:r>
              <a:rPr lang="en-US" sz="2133" err="1">
                <a:solidFill>
                  <a:srgbClr val="0070C0"/>
                </a:solidFill>
                <a:latin typeface="IBM Plex Mono" panose="020B0509050203000203" pitchFamily="49" charset="77"/>
                <a:cs typeface="Calibri"/>
              </a:rPr>
              <a:t>Uso</a:t>
            </a:r>
            <a:endParaRPr lang="en-US" sz="2133">
              <a:solidFill>
                <a:srgbClr val="0070C0"/>
              </a:solidFill>
              <a:latin typeface="IBM Plex Mono" panose="020B0509050203000203" pitchFamily="49" charset="77"/>
              <a:cs typeface="Calibri"/>
            </a:endParaRPr>
          </a:p>
          <a:p>
            <a:pPr algn="ctr"/>
            <a:r>
              <a:rPr lang="en-US" sz="1067" err="1">
                <a:latin typeface="IBM Plex Mono" panose="020B0509050203000203" pitchFamily="49" charset="77"/>
                <a:cs typeface="Calibri"/>
              </a:rPr>
              <a:t>Retiro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Ahorro</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Voluntario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una</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Cuenta</a:t>
            </a:r>
            <a:r>
              <a:rPr lang="en-US" sz="1067">
                <a:latin typeface="IBM Plex Mono" panose="020B0509050203000203" pitchFamily="49" charset="77"/>
                <a:cs typeface="Calibri"/>
              </a:rPr>
              <a:t> de AFORE</a:t>
            </a:r>
            <a:endParaRPr lang="en-US" sz="1067">
              <a:latin typeface="IBM Plex Mono" panose="020B0509050203000203" pitchFamily="49" charset="77"/>
            </a:endParaRPr>
          </a:p>
        </p:txBody>
      </p:sp>
      <p:pic>
        <p:nvPicPr>
          <p:cNvPr id="2" name="Graphic 15" descr="Badge 6 with solid fill">
            <a:extLst>
              <a:ext uri="{FF2B5EF4-FFF2-40B4-BE49-F238E27FC236}">
                <a16:creationId xmlns:a16="http://schemas.microsoft.com/office/drawing/2014/main" id="{BC17AD1E-BA9F-5DA0-4F36-6C6E893616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5587" y="103023"/>
            <a:ext cx="724741" cy="724741"/>
          </a:xfrm>
          <a:prstGeom prst="rect">
            <a:avLst/>
          </a:prstGeom>
        </p:spPr>
      </p:pic>
    </p:spTree>
    <p:extLst>
      <p:ext uri="{BB962C8B-B14F-4D97-AF65-F5344CB8AC3E}">
        <p14:creationId xmlns:p14="http://schemas.microsoft.com/office/powerpoint/2010/main" val="275695046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Imagen 2">
            <a:extLst>
              <a:ext uri="{FF2B5EF4-FFF2-40B4-BE49-F238E27FC236}">
                <a16:creationId xmlns:a16="http://schemas.microsoft.com/office/drawing/2014/main" id="{3F78E3CE-0C94-32B4-43A8-0982D1340E4C}"/>
              </a:ext>
            </a:extLst>
          </p:cNvPr>
          <p:cNvPicPr>
            <a:picLocks noChangeAspect="1"/>
          </p:cNvPicPr>
          <p:nvPr/>
        </p:nvPicPr>
        <p:blipFill>
          <a:blip r:embed="rId3"/>
          <a:stretch>
            <a:fillRect/>
          </a:stretch>
        </p:blipFill>
        <p:spPr>
          <a:xfrm>
            <a:off x="3420382" y="1196603"/>
            <a:ext cx="5351237" cy="5010492"/>
          </a:xfrm>
          <a:prstGeom prst="rect">
            <a:avLst/>
          </a:prstGeom>
        </p:spPr>
      </p:pic>
      <p:sp>
        <p:nvSpPr>
          <p:cNvPr id="4" name="TextBox 10">
            <a:extLst>
              <a:ext uri="{FF2B5EF4-FFF2-40B4-BE49-F238E27FC236}">
                <a16:creationId xmlns:a16="http://schemas.microsoft.com/office/drawing/2014/main" id="{A4ED429E-32A9-BD45-5798-D0313CEEBEF5}"/>
              </a:ext>
            </a:extLst>
          </p:cNvPr>
          <p:cNvSpPr txBox="1"/>
          <p:nvPr/>
        </p:nvSpPr>
        <p:spPr>
          <a:xfrm>
            <a:off x="1904280" y="488261"/>
            <a:ext cx="8398691"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Especificación</a:t>
            </a:r>
            <a:r>
              <a:rPr lang="en-US" sz="2133">
                <a:solidFill>
                  <a:srgbClr val="0070C0"/>
                </a:solidFill>
                <a:latin typeface="IBM Plex Mono" panose="020B0509050203000203" pitchFamily="49" charset="77"/>
                <a:cs typeface="Calibri"/>
              </a:rPr>
              <a:t> de Casos de </a:t>
            </a:r>
            <a:r>
              <a:rPr lang="en-US" sz="2133" err="1">
                <a:solidFill>
                  <a:srgbClr val="0070C0"/>
                </a:solidFill>
                <a:latin typeface="IBM Plex Mono" panose="020B0509050203000203" pitchFamily="49" charset="77"/>
                <a:cs typeface="Calibri"/>
              </a:rPr>
              <a:t>Uso</a:t>
            </a:r>
            <a:endParaRPr lang="en-US" sz="2133">
              <a:solidFill>
                <a:srgbClr val="0070C0"/>
              </a:solidFill>
              <a:latin typeface="IBM Plex Mono" panose="020B0509050203000203" pitchFamily="49" charset="77"/>
              <a:cs typeface="Calibri"/>
            </a:endParaRPr>
          </a:p>
          <a:p>
            <a:pPr algn="ctr"/>
            <a:r>
              <a:rPr lang="en-US" sz="1067" err="1">
                <a:latin typeface="IBM Plex Mono" panose="020B0509050203000203" pitchFamily="49" charset="77"/>
                <a:cs typeface="Calibri"/>
              </a:rPr>
              <a:t>Retiro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Ahorro</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Voluntario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una</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Cuenta</a:t>
            </a:r>
            <a:r>
              <a:rPr lang="en-US" sz="1067">
                <a:latin typeface="IBM Plex Mono" panose="020B0509050203000203" pitchFamily="49" charset="77"/>
                <a:cs typeface="Calibri"/>
              </a:rPr>
              <a:t> de AFORE</a:t>
            </a:r>
            <a:endParaRPr lang="en-US" sz="1067">
              <a:latin typeface="IBM Plex Mono" panose="020B0509050203000203" pitchFamily="49" charset="77"/>
            </a:endParaRPr>
          </a:p>
        </p:txBody>
      </p:sp>
      <p:pic>
        <p:nvPicPr>
          <p:cNvPr id="2" name="Graphic 15" descr="Badge 6 with solid fill">
            <a:extLst>
              <a:ext uri="{FF2B5EF4-FFF2-40B4-BE49-F238E27FC236}">
                <a16:creationId xmlns:a16="http://schemas.microsoft.com/office/drawing/2014/main" id="{C55EB2C9-836A-E7DB-04D7-CCF81C72F4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5587" y="103023"/>
            <a:ext cx="724741" cy="724741"/>
          </a:xfrm>
          <a:prstGeom prst="rect">
            <a:avLst/>
          </a:prstGeom>
        </p:spPr>
      </p:pic>
    </p:spTree>
    <p:extLst>
      <p:ext uri="{BB962C8B-B14F-4D97-AF65-F5344CB8AC3E}">
        <p14:creationId xmlns:p14="http://schemas.microsoft.com/office/powerpoint/2010/main" val="41288679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#14</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94384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chemeClr val="tx1"/>
                </a:solidFill>
                <a:latin typeface="IBM Plex Mono" panose="020B0509050203000203" pitchFamily="49" charset="77"/>
              </a:rPr>
              <a:t>De acuerdo con la funcionalidad diseñada en el Diagrama de Casos de Uso:</a:t>
            </a:r>
            <a:endParaRPr lang="es-MX" sz="1333" b="0" i="0">
              <a:solidFill>
                <a:schemeClr val="tx1"/>
              </a:solidFill>
              <a:effectLst/>
              <a:latin typeface="IBM Plex Mono" panose="020B0509050203000203" pitchFamily="49" charset="77"/>
            </a:endParaRPr>
          </a:p>
          <a:p>
            <a:pPr marL="685904" lvl="1" indent="-228594" algn="just">
              <a:buFont typeface="Courier New" panose="02070309020205020404" pitchFamily="49" charset="0"/>
              <a:buChar char="o"/>
            </a:pPr>
            <a:r>
              <a:rPr lang="es-MX" sz="1333">
                <a:solidFill>
                  <a:schemeClr val="tx1"/>
                </a:solidFill>
                <a:latin typeface="IBM Plex Mono" panose="020B0509050203000203" pitchFamily="49" charset="77"/>
              </a:rPr>
              <a:t>Desarrollar la Especificación de los Casos de Uso.</a:t>
            </a:r>
          </a:p>
          <a:p>
            <a:pPr marL="685904" lvl="1" indent="-228594" algn="just">
              <a:buFont typeface="Courier New" panose="02070309020205020404" pitchFamily="49" charset="0"/>
              <a:buChar char="o"/>
            </a:pPr>
            <a:r>
              <a:rPr lang="es-MX" sz="1333">
                <a:solidFill>
                  <a:schemeClr val="tx1"/>
                </a:solidFill>
                <a:latin typeface="IBM Plex Mono" panose="020B0509050203000203" pitchFamily="49" charset="77"/>
              </a:rPr>
              <a:t>Establecer la trazabalidad con los Requisitos Funcionales y Reglas de Negocio descritas en la Matriz de Requisitos.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2" name="Pentágono 1">
            <a:extLst>
              <a:ext uri="{FF2B5EF4-FFF2-40B4-BE49-F238E27FC236}">
                <a16:creationId xmlns:a16="http://schemas.microsoft.com/office/drawing/2014/main" id="{7DD2C010-7CA2-7CA0-8EBA-3E22CA4F55D0}"/>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7" name="Graphic 15" descr="Badge 6 with solid fill">
            <a:extLst>
              <a:ext uri="{FF2B5EF4-FFF2-40B4-BE49-F238E27FC236}">
                <a16:creationId xmlns:a16="http://schemas.microsoft.com/office/drawing/2014/main" id="{664AEE47-826B-F631-FB4A-A7B9A34AD0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5587" y="103023"/>
            <a:ext cx="724741" cy="724741"/>
          </a:xfrm>
          <a:prstGeom prst="rect">
            <a:avLst/>
          </a:prstGeom>
        </p:spPr>
      </p:pic>
    </p:spTree>
    <p:extLst>
      <p:ext uri="{BB962C8B-B14F-4D97-AF65-F5344CB8AC3E}">
        <p14:creationId xmlns:p14="http://schemas.microsoft.com/office/powerpoint/2010/main" val="31870809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978E6-67B1-3E39-3CD0-28DF9E377258}"/>
              </a:ext>
            </a:extLst>
          </p:cNvPr>
          <p:cNvSpPr txBox="1"/>
          <p:nvPr/>
        </p:nvSpPr>
        <p:spPr>
          <a:xfrm>
            <a:off x="892816" y="1370171"/>
            <a:ext cx="4425552" cy="2387600"/>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defTabSz="1219170">
              <a:lnSpc>
                <a:spcPct val="90000"/>
              </a:lnSpc>
              <a:spcBef>
                <a:spcPct val="0"/>
              </a:spcBef>
              <a:spcAft>
                <a:spcPts val="800"/>
              </a:spcAft>
            </a:pPr>
            <a:r>
              <a:rPr lang="en-US" sz="3200" dirty="0" err="1">
                <a:solidFill>
                  <a:srgbClr val="FFFFFF"/>
                </a:solidFill>
                <a:latin typeface="IBM Plex Mono" panose="020B0509050203000203" pitchFamily="49" charset="77"/>
                <a:ea typeface="+mj-ea"/>
                <a:cs typeface="+mj-cs"/>
              </a:rPr>
              <a:t>Comunicación</a:t>
            </a:r>
            <a:r>
              <a:rPr lang="en-US" sz="3200" dirty="0">
                <a:solidFill>
                  <a:srgbClr val="FFFFFF"/>
                </a:solidFill>
                <a:latin typeface="IBM Plex Mono" panose="020B0509050203000203" pitchFamily="49" charset="77"/>
                <a:ea typeface="+mj-ea"/>
                <a:cs typeface="+mj-cs"/>
              </a:rPr>
              <a:t> con Stakeholders</a:t>
            </a:r>
          </a:p>
        </p:txBody>
      </p:sp>
      <p:pic>
        <p:nvPicPr>
          <p:cNvPr id="2" name="Graphic 16" descr="Badge 7 with solid fill">
            <a:extLst>
              <a:ext uri="{FF2B5EF4-FFF2-40B4-BE49-F238E27FC236}">
                <a16:creationId xmlns:a16="http://schemas.microsoft.com/office/drawing/2014/main" id="{53322482-838F-D05E-318E-AAD493636C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9286" y="270181"/>
            <a:ext cx="2709367" cy="270936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1028" name="Picture 4" descr="Comunicación Interna, un caso práctico - TAAF">
            <a:extLst>
              <a:ext uri="{FF2B5EF4-FFF2-40B4-BE49-F238E27FC236}">
                <a16:creationId xmlns:a16="http://schemas.microsoft.com/office/drawing/2014/main" id="{F9B2660D-7E1E-30FB-B655-8CBCC331DE7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82280" y="4294284"/>
            <a:ext cx="2899241" cy="1746792"/>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728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943848"/>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dirty="0">
                <a:solidFill>
                  <a:schemeClr val="bg1"/>
                </a:solidFill>
                <a:latin typeface="IBM Plex Mono" panose="020B0509050203000203" pitchFamily="49" charset="77"/>
              </a:rPr>
              <a:t>Técnicas de Comunicación Efectivas para interactuar con Stakeholders</a:t>
            </a:r>
          </a:p>
        </p:txBody>
      </p:sp>
    </p:spTree>
    <p:extLst>
      <p:ext uri="{BB962C8B-B14F-4D97-AF65-F5344CB8AC3E}">
        <p14:creationId xmlns:p14="http://schemas.microsoft.com/office/powerpoint/2010/main" val="396103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Modelo en Cascada (Waterfall)</a:t>
            </a:r>
          </a:p>
        </p:txBody>
      </p:sp>
    </p:spTree>
    <p:extLst>
      <p:ext uri="{BB962C8B-B14F-4D97-AF65-F5344CB8AC3E}">
        <p14:creationId xmlns:p14="http://schemas.microsoft.com/office/powerpoint/2010/main" val="499597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¿Quiénes son los Stakeholders y qué tan importantes son para un proyecto?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3409642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Stakeholders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16429"/>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Un stakeholder (parte interesada), es un individuo o grupo que tiene interés en una empresa, organización, proyecto o cualquier actividad y se puede ver afectado por sus decisiones o resultados.  Los stakeholders pueden ser internos o externos.</a:t>
            </a:r>
          </a:p>
          <a:p>
            <a:pPr algn="just"/>
            <a:endParaRPr lang="es-MX" sz="1333" b="1"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Stakeholders internos: </a:t>
            </a:r>
            <a:r>
              <a:rPr lang="es-MX" sz="1333">
                <a:solidFill>
                  <a:schemeClr val="tx1"/>
                </a:solidFill>
                <a:latin typeface="IBM Plex Mono" panose="020B0509050203000203" pitchFamily="49" charset="77"/>
              </a:rPr>
              <a:t>Son aquellas personas que trabajan dentro de la organización y su trabajo contribuye directamente a su funcionamiento, por ejemplo:</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Empleados</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Accionistas</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Directivos</a:t>
            </a:r>
          </a:p>
          <a:p>
            <a:pPr marL="609585" lvl="1"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Stakeholders externos: </a:t>
            </a:r>
            <a:r>
              <a:rPr lang="es-MX" sz="1333">
                <a:solidFill>
                  <a:schemeClr val="tx1"/>
                </a:solidFill>
                <a:latin typeface="IBM Plex Mono" panose="020B0509050203000203" pitchFamily="49" charset="77"/>
              </a:rPr>
              <a:t>Son aquellos que están fuera de la organización, pero tienen interés en sus actividades o decisiones, por ejemplo:</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Clientes</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Proveedores</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Gobierno</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Comunidad local</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Inversores</a:t>
            </a:r>
          </a:p>
          <a:p>
            <a:pPr algn="just"/>
            <a:endParaRPr lang="es-MX" sz="1333" b="1"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1932067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Técnicas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Comunicación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Efectiva</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16429"/>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La comunicación efectiva con los stakeholders es crucial para el éxito de cualquier organización o proyecto.  Establecer una comunicación clara, abierta y honesta con las partes interesadas puede generar confianza, fomentar la colaboración y contribuir a la consecución de objetivos comunes.</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A continuación, se presentan algunas técnicas de comunicación efectivas para interactuar con stakeholders:</a:t>
            </a:r>
          </a:p>
          <a:p>
            <a:pPr algn="just"/>
            <a:endParaRPr lang="es-MX" sz="1333" b="1" i="0">
              <a:solidFill>
                <a:schemeClr val="tx1"/>
              </a:solidFill>
              <a:effectLst/>
              <a:latin typeface="IBM Plex Mono" panose="020B0509050203000203" pitchFamily="49" charset="77"/>
            </a:endParaRPr>
          </a:p>
          <a:p>
            <a:pPr marL="304792" indent="-304792" algn="just">
              <a:buAutoNum type="arabicPeriod"/>
            </a:pPr>
            <a:r>
              <a:rPr lang="es-MX" sz="1333">
                <a:solidFill>
                  <a:srgbClr val="0070C0"/>
                </a:solidFill>
                <a:latin typeface="IBM Plex Mono" panose="020B0509050203000203" pitchFamily="49" charset="77"/>
              </a:rPr>
              <a:t>Identificar a los stakeholders: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El primer paso es identificar a todos los stakeholders relevantes, tanto internos como externos. Esto puede incluir empleados, clientes, proveedores, inversores, comunidades locales, etc.</a:t>
            </a:r>
          </a:p>
          <a:p>
            <a:pPr marL="228594" indent="-228594" algn="just">
              <a:buFont typeface="Wingdings" pitchFamily="2" charset="2"/>
              <a:buChar char="Ø"/>
            </a:pPr>
            <a:r>
              <a:rPr lang="es-MX" sz="1333">
                <a:solidFill>
                  <a:schemeClr val="tx1"/>
                </a:solidFill>
                <a:latin typeface="IBM Plex Mono" panose="020B0509050203000203" pitchFamily="49" charset="77"/>
              </a:rPr>
              <a:t>Es importante comprender las diferentes necesidades, intereses y expectativas de cada stakeholder.</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rPr>
              <a:t>2. Establecer canales de comunicación:</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Crear canales de comunicación abiertos y accesibles para que los stakeholders puedan comunicarse con la organización.</a:t>
            </a:r>
          </a:p>
          <a:p>
            <a:pPr marL="228594" indent="-228594" algn="just">
              <a:buFont typeface="Wingdings" pitchFamily="2" charset="2"/>
              <a:buChar char="Ø"/>
            </a:pPr>
            <a:r>
              <a:rPr lang="es-MX" sz="1333">
                <a:solidFill>
                  <a:schemeClr val="tx1"/>
                </a:solidFill>
                <a:latin typeface="IBM Plex Mono" panose="020B0509050203000203" pitchFamily="49" charset="77"/>
              </a:rPr>
              <a:t>Esto puede incluir correo electrónico, teléfono, sesiones virtuales o presenciales, etc.</a:t>
            </a:r>
          </a:p>
          <a:p>
            <a:pPr marL="228594" indent="-228594" algn="just">
              <a:buFont typeface="Wingdings" pitchFamily="2" charset="2"/>
              <a:buChar char="Ø"/>
            </a:pPr>
            <a:r>
              <a:rPr lang="es-MX" sz="1333">
                <a:solidFill>
                  <a:schemeClr val="tx1"/>
                </a:solidFill>
                <a:latin typeface="IBM Plex Mono" panose="020B0509050203000203" pitchFamily="49" charset="77"/>
              </a:rPr>
              <a:t>Es importante que los stakeholders sepan cómo y dónde pueden obtener información y expresar sus opiniones.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5614232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16429"/>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rgbClr val="0070C0"/>
                </a:solidFill>
                <a:latin typeface="IBM Plex Mono" panose="020B0509050203000203" pitchFamily="49" charset="77"/>
              </a:rPr>
              <a:t>3. Ser proactivo y transparente:</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Compartir información de manera proactiva y regular con los stakeholders, incluso cuando las noticias no sean buenas.</a:t>
            </a:r>
          </a:p>
          <a:p>
            <a:pPr marL="228594" indent="-228594" algn="just">
              <a:buFont typeface="Wingdings" pitchFamily="2" charset="2"/>
              <a:buChar char="Ø"/>
            </a:pPr>
            <a:r>
              <a:rPr lang="es-MX" sz="1333">
                <a:solidFill>
                  <a:schemeClr val="tx1"/>
                </a:solidFill>
                <a:latin typeface="IBM Plex Mono" panose="020B0509050203000203" pitchFamily="49" charset="77"/>
              </a:rPr>
              <a:t>Ser transparente sobre las decisiones que se toman y las razones detrás de ellas.</a:t>
            </a:r>
          </a:p>
          <a:p>
            <a:pPr marL="228594" indent="-228594" algn="just">
              <a:buFont typeface="Wingdings" pitchFamily="2" charset="2"/>
              <a:buChar char="Ø"/>
            </a:pPr>
            <a:r>
              <a:rPr lang="es-MX" sz="1333">
                <a:solidFill>
                  <a:schemeClr val="tx1"/>
                </a:solidFill>
                <a:latin typeface="IBM Plex Mono" panose="020B0509050203000203" pitchFamily="49" charset="77"/>
              </a:rPr>
              <a:t>Evitar sorpresas y construir confianza a través de la transparencia.</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rPr>
              <a:t>4. Escuchar activamente:</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Prestar atención a lo que los stakeholders tienen que decir, tanto verbal como no verbalmente.</a:t>
            </a:r>
          </a:p>
          <a:p>
            <a:pPr marL="228594" indent="-228594" algn="just">
              <a:buFont typeface="Wingdings" pitchFamily="2" charset="2"/>
              <a:buChar char="Ø"/>
            </a:pPr>
            <a:r>
              <a:rPr lang="es-MX" sz="1333">
                <a:solidFill>
                  <a:schemeClr val="tx1"/>
                </a:solidFill>
                <a:latin typeface="IBM Plex Mono" panose="020B0509050203000203" pitchFamily="49" charset="77"/>
              </a:rPr>
              <a:t>Hacer preguntas para comprender mejor sus puntos de vista y preocupaciones.</a:t>
            </a:r>
          </a:p>
          <a:p>
            <a:pPr marL="228594" indent="-228594" algn="just">
              <a:buFont typeface="Wingdings" pitchFamily="2" charset="2"/>
              <a:buChar char="Ø"/>
            </a:pPr>
            <a:r>
              <a:rPr lang="es-MX" sz="1333">
                <a:solidFill>
                  <a:schemeClr val="tx1"/>
                </a:solidFill>
                <a:latin typeface="IBM Plex Mono" panose="020B0509050203000203" pitchFamily="49" charset="77"/>
              </a:rPr>
              <a:t>Mostrar empatía y respeto por sus opiniones, incluso si se difieren de las propias.</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rPr>
              <a:t>5. Adaptar el estilo de comunicación:</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Ajustar el estilo de comunicación de acuerdo con las necesidades y preferencias de cada stakeholder.</a:t>
            </a:r>
          </a:p>
          <a:p>
            <a:pPr marL="228594" indent="-228594" algn="just">
              <a:buFont typeface="Wingdings" pitchFamily="2" charset="2"/>
              <a:buChar char="Ø"/>
            </a:pPr>
            <a:r>
              <a:rPr lang="es-MX" sz="1333">
                <a:solidFill>
                  <a:schemeClr val="tx1"/>
                </a:solidFill>
                <a:latin typeface="IBM Plex Mono" panose="020B0509050203000203" pitchFamily="49" charset="77"/>
              </a:rPr>
              <a:t>Considerar factores como su nivel de conocimiento, cultura y preferencias de comunicación.</a:t>
            </a:r>
          </a:p>
          <a:p>
            <a:pPr marL="228594" indent="-228594" algn="just">
              <a:buFont typeface="Wingdings" pitchFamily="2" charset="2"/>
              <a:buChar char="Ø"/>
            </a:pPr>
            <a:r>
              <a:rPr lang="es-MX" sz="1333">
                <a:solidFill>
                  <a:schemeClr val="tx1"/>
                </a:solidFill>
                <a:latin typeface="IBM Plex Mono" panose="020B0509050203000203" pitchFamily="49" charset="77"/>
              </a:rPr>
              <a:t>Ser claro, conciso y evitar tecnicismos innecesarios.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
        <p:nvSpPr>
          <p:cNvPr id="3" name="TextBox 10">
            <a:extLst>
              <a:ext uri="{FF2B5EF4-FFF2-40B4-BE49-F238E27FC236}">
                <a16:creationId xmlns:a16="http://schemas.microsoft.com/office/drawing/2014/main" id="{F0849A13-9C12-5B16-6038-7083F1193CBA}"/>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Técnicas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Comunicación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Efectiva</a:t>
            </a:r>
            <a:endParaRPr lang="en-US" sz="1467">
              <a:latin typeface="IBM Plex Mono" panose="020B0509050203000203" pitchFamily="49" charset="77"/>
            </a:endParaRPr>
          </a:p>
        </p:txBody>
      </p:sp>
    </p:spTree>
    <p:extLst>
      <p:ext uri="{BB962C8B-B14F-4D97-AF65-F5344CB8AC3E}">
        <p14:creationId xmlns:p14="http://schemas.microsoft.com/office/powerpoint/2010/main" val="204044295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611245"/>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rgbClr val="0070C0"/>
                </a:solidFill>
                <a:latin typeface="IBM Plex Mono" panose="020B0509050203000203" pitchFamily="49" charset="77"/>
              </a:rPr>
              <a:t>6. Utilizar diferentes herramientas de comunicación:</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Utilizar una variedad de herramientas de comunicación para llegar a diferentes stakeholders y adaptarse a sus preferencias.</a:t>
            </a:r>
          </a:p>
          <a:p>
            <a:pPr marL="228594" indent="-228594" algn="just">
              <a:buFont typeface="Wingdings" pitchFamily="2" charset="2"/>
              <a:buChar char="Ø"/>
            </a:pPr>
            <a:r>
              <a:rPr lang="es-MX" sz="1333">
                <a:solidFill>
                  <a:schemeClr val="tx1"/>
                </a:solidFill>
                <a:latin typeface="IBM Plex Mono" panose="020B0509050203000203" pitchFamily="49" charset="77"/>
              </a:rPr>
              <a:t>Esto puede incluir informes escritos, presentaciones, reuniones, videoconferencias, etc.</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rPr>
              <a:t>7. Fomentar el feedback:</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Solicitar feedback de los stakeholders de manera regular.</a:t>
            </a:r>
          </a:p>
          <a:p>
            <a:pPr marL="228594" indent="-228594" algn="just">
              <a:buFont typeface="Wingdings" pitchFamily="2" charset="2"/>
              <a:buChar char="Ø"/>
            </a:pPr>
            <a:r>
              <a:rPr lang="es-MX" sz="1333">
                <a:solidFill>
                  <a:schemeClr val="tx1"/>
                </a:solidFill>
                <a:latin typeface="IBM Plex Mono" panose="020B0509050203000203" pitchFamily="49" charset="77"/>
              </a:rPr>
              <a:t>Utilizar encuestas, entrevistas, grupos focales u otras herramientas para recopilar información.</a:t>
            </a:r>
          </a:p>
          <a:p>
            <a:pPr marL="228594" indent="-228594" algn="just">
              <a:buFont typeface="Wingdings" pitchFamily="2" charset="2"/>
              <a:buChar char="Ø"/>
            </a:pPr>
            <a:r>
              <a:rPr lang="es-MX" sz="1333">
                <a:solidFill>
                  <a:schemeClr val="tx1"/>
                </a:solidFill>
                <a:latin typeface="IBM Plex Mono" panose="020B0509050203000203" pitchFamily="49" charset="77"/>
              </a:rPr>
              <a:t>Demostrar que se valora su opinión y que se está utilizando para mejorar.</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rPr>
              <a:t>8. Gestionar las expectativas de manera adecuada:</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Ser realista sobre lo que se puede lograr y establecer expectativas claras con los stakeholders.</a:t>
            </a:r>
          </a:p>
          <a:p>
            <a:pPr marL="228594" indent="-228594" algn="just">
              <a:buFont typeface="Wingdings" pitchFamily="2" charset="2"/>
              <a:buChar char="Ø"/>
            </a:pPr>
            <a:r>
              <a:rPr lang="es-MX" sz="1333">
                <a:solidFill>
                  <a:schemeClr val="tx1"/>
                </a:solidFill>
                <a:latin typeface="IBM Plex Mono" panose="020B0509050203000203" pitchFamily="49" charset="77"/>
              </a:rPr>
              <a:t>Evitar hacer promesas que no se pueden cumplir.</a:t>
            </a:r>
          </a:p>
          <a:p>
            <a:pPr marL="228594" indent="-228594" algn="just">
              <a:buFont typeface="Wingdings" pitchFamily="2" charset="2"/>
              <a:buChar char="Ø"/>
            </a:pPr>
            <a:r>
              <a:rPr lang="es-MX" sz="1333">
                <a:solidFill>
                  <a:schemeClr val="tx1"/>
                </a:solidFill>
                <a:latin typeface="IBM Plex Mono" panose="020B0509050203000203" pitchFamily="49" charset="77"/>
              </a:rPr>
              <a:t>Comunicar cualquier cambio o problema de manera oportuna y transparente.</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
        <p:nvSpPr>
          <p:cNvPr id="3" name="TextBox 10">
            <a:extLst>
              <a:ext uri="{FF2B5EF4-FFF2-40B4-BE49-F238E27FC236}">
                <a16:creationId xmlns:a16="http://schemas.microsoft.com/office/drawing/2014/main" id="{0299F163-5285-0B1F-47E6-78CCFE32DCC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Técnicas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Comunicación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Efectiva</a:t>
            </a:r>
            <a:endParaRPr lang="en-US" sz="1467">
              <a:latin typeface="IBM Plex Mono" panose="020B0509050203000203" pitchFamily="49" charset="77"/>
            </a:endParaRPr>
          </a:p>
        </p:txBody>
      </p:sp>
    </p:spTree>
    <p:extLst>
      <p:ext uri="{BB962C8B-B14F-4D97-AF65-F5344CB8AC3E}">
        <p14:creationId xmlns:p14="http://schemas.microsoft.com/office/powerpoint/2010/main" val="269121754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3200876"/>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rgbClr val="0070C0"/>
                </a:solidFill>
                <a:latin typeface="IBM Plex Mono" panose="020B0509050203000203" pitchFamily="49" charset="77"/>
              </a:rPr>
              <a:t>9. Mantener relaciones a largo plazo:</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Construir relaciones sólidas y duraderas con los stakeholders a lo largo del tiempo.</a:t>
            </a:r>
          </a:p>
          <a:p>
            <a:pPr marL="228594" indent="-228594" algn="just">
              <a:buFont typeface="Wingdings" pitchFamily="2" charset="2"/>
              <a:buChar char="Ø"/>
            </a:pPr>
            <a:r>
              <a:rPr lang="es-MX" sz="1333">
                <a:solidFill>
                  <a:schemeClr val="tx1"/>
                </a:solidFill>
                <a:latin typeface="IBM Plex Mono" panose="020B0509050203000203" pitchFamily="49" charset="77"/>
              </a:rPr>
              <a:t>Mantener una comunicación regular y abierta, incluso cuando no hay temas urgentes que discutir.</a:t>
            </a:r>
          </a:p>
          <a:p>
            <a:pPr marL="228594" indent="-228594" algn="just">
              <a:buFont typeface="Wingdings" pitchFamily="2" charset="2"/>
              <a:buChar char="Ø"/>
            </a:pPr>
            <a:r>
              <a:rPr lang="es-MX" sz="1333">
                <a:solidFill>
                  <a:schemeClr val="tx1"/>
                </a:solidFill>
                <a:latin typeface="IBM Plex Mono" panose="020B0509050203000203" pitchFamily="49" charset="77"/>
              </a:rPr>
              <a:t>Demostrar que se valora su relación y que se está comprometido con su éxito.</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rPr>
              <a:t>10. Utilizar la tecnología de manera efectiva:</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Aprovechar las herramientas tecnológicas para mejorar la comunicación con los stakeholders.</a:t>
            </a:r>
          </a:p>
          <a:p>
            <a:pPr marL="228594" indent="-228594" algn="just">
              <a:buFont typeface="Wingdings" pitchFamily="2" charset="2"/>
              <a:buChar char="Ø"/>
            </a:pPr>
            <a:r>
              <a:rPr lang="es-MX" sz="1333">
                <a:solidFill>
                  <a:schemeClr val="tx1"/>
                </a:solidFill>
                <a:latin typeface="IBM Plex Mono" panose="020B0509050203000203" pitchFamily="49" charset="77"/>
              </a:rPr>
              <a:t>Esto puede incluir plataformas de colaboración en línea, herramientas de videoconferencia, etc.</a:t>
            </a:r>
          </a:p>
          <a:p>
            <a:pPr marL="228594" indent="-228594" algn="just">
              <a:buFont typeface="Wingdings" pitchFamily="2" charset="2"/>
              <a:buChar char="Ø"/>
            </a:pPr>
            <a:r>
              <a:rPr lang="es-MX" sz="1333">
                <a:solidFill>
                  <a:schemeClr val="tx1"/>
                </a:solidFill>
                <a:latin typeface="IBM Plex Mono" panose="020B0509050203000203" pitchFamily="49" charset="77"/>
              </a:rPr>
              <a:t>Utilizar la tecnología para compartir información de manera eficiente y accesible.</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Importante: La comunicación efectiva es un proceso continuo que requiere esfuerzo y compromiso. Al implementar estas técnicas, se puede mejorar la comunicación con los stakeholders y fortalecer las relaciones con ellos.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
        <p:nvSpPr>
          <p:cNvPr id="3" name="TextBox 10">
            <a:extLst>
              <a:ext uri="{FF2B5EF4-FFF2-40B4-BE49-F238E27FC236}">
                <a16:creationId xmlns:a16="http://schemas.microsoft.com/office/drawing/2014/main" id="{8EDD5C74-0A1E-9214-511B-84DA51D5647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Técnicas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Comunicación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Efectiva</a:t>
            </a:r>
            <a:endParaRPr lang="en-US" sz="1467">
              <a:latin typeface="IBM Plex Mono" panose="020B0509050203000203" pitchFamily="49" charset="77"/>
            </a:endParaRPr>
          </a:p>
        </p:txBody>
      </p:sp>
    </p:spTree>
    <p:extLst>
      <p:ext uri="{BB962C8B-B14F-4D97-AF65-F5344CB8AC3E}">
        <p14:creationId xmlns:p14="http://schemas.microsoft.com/office/powerpoint/2010/main" val="243784124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¿Qué otras técnicas de comunicación efectivas utilizas o puedes utilizar con los Stakeholders?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41564513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¿Qué sucedería si la comunicación con los Stakeholders no es clara ni abierta? </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98931726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Gestión de las expectativas de los Stakeholders</a:t>
            </a:r>
          </a:p>
        </p:txBody>
      </p:sp>
    </p:spTree>
    <p:extLst>
      <p:ext uri="{BB962C8B-B14F-4D97-AF65-F5344CB8AC3E}">
        <p14:creationId xmlns:p14="http://schemas.microsoft.com/office/powerpoint/2010/main" val="37587799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¿Consideras que es importante gestionar las expectativas de los Stakeholders? ¿Por qué?</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4027512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Modelo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Cascada</a:t>
            </a:r>
            <a:r>
              <a:rPr lang="en-US" sz="2133">
                <a:solidFill>
                  <a:srgbClr val="0070C0"/>
                </a:solidFill>
                <a:latin typeface="IBM Plex Mono" panose="020B0509050203000203" pitchFamily="49" charset="77"/>
                <a:cs typeface="Calibri"/>
              </a:rPr>
              <a:t> (Waterfall)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637167"/>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El modelo en cascada es una metodología de desarrollo de software lineal y secuencial que enfatiza la planificación y la documentación antes de que comience la codificación. A menudo se considera el modelo de desarrollo de software más tradicional y sencillo.</a:t>
            </a:r>
          </a:p>
          <a:p>
            <a:pPr algn="just"/>
            <a:endParaRPr lang="es-MX" sz="1333">
              <a:solidFill>
                <a:schemeClr val="tx1"/>
              </a:solidFill>
              <a:latin typeface="IBM Plex Mono" panose="020B0509050203000203" pitchFamily="49" charset="77"/>
            </a:endParaRPr>
          </a:p>
          <a:p>
            <a:pPr algn="just"/>
            <a:r>
              <a:rPr lang="es-MX" sz="1333" b="0" i="0">
                <a:solidFill>
                  <a:srgbClr val="0070C0"/>
                </a:solidFill>
                <a:effectLst/>
                <a:latin typeface="IBM Plex Mono" panose="020B0509050203000203" pitchFamily="49" charset="77"/>
              </a:rPr>
              <a:t>Fases del Modelo en Cascada</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El modelo en cascada consta de seis fases distintas: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Recolección de requisitos: </a:t>
            </a:r>
            <a:r>
              <a:rPr lang="es-MX" sz="1333" b="0" i="0">
                <a:solidFill>
                  <a:schemeClr val="tx1"/>
                </a:solidFill>
                <a:effectLst/>
                <a:latin typeface="IBM Plex Mono" panose="020B0509050203000203" pitchFamily="49" charset="77"/>
              </a:rPr>
              <a:t>Durante esta fase, se recopilan y documentan a fondo los requisitos del sistema. Esto implica comprender las necesidades de las partes interesadas y definir las funcionalidades del sistema.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Diseño: </a:t>
            </a:r>
            <a:r>
              <a:rPr lang="es-MX" sz="1333" b="0" i="0">
                <a:solidFill>
                  <a:schemeClr val="tx1"/>
                </a:solidFill>
                <a:effectLst/>
                <a:latin typeface="IBM Plex Mono" panose="020B0509050203000203" pitchFamily="49" charset="77"/>
              </a:rPr>
              <a:t>Basándose en los requisitos recopilados, se diseña el sistema a detalle. Esto incluye crear diagramas arquitectónicos, modelos de datos y prototipos de la interfaz de usuario (UX/UI).</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Implementación: </a:t>
            </a:r>
            <a:r>
              <a:rPr lang="es-MX" sz="1333" b="0" i="0">
                <a:solidFill>
                  <a:schemeClr val="tx1"/>
                </a:solidFill>
                <a:effectLst/>
                <a:latin typeface="IBM Plex Mono" panose="020B0509050203000203" pitchFamily="49" charset="77"/>
              </a:rPr>
              <a:t>Una vez finalizado el diseño, comienza la fase de implementación. Los desarrolladores comienzan a codificar el sistema siguiendo los documentos de diseño aprobados.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Pruebas: </a:t>
            </a:r>
            <a:r>
              <a:rPr lang="es-MX" sz="1333" b="0" i="0">
                <a:solidFill>
                  <a:schemeClr val="tx1"/>
                </a:solidFill>
                <a:effectLst/>
                <a:latin typeface="IBM Plex Mono" panose="020B0509050203000203" pitchFamily="49" charset="77"/>
              </a:rPr>
              <a:t>Después de la fase de implementación, el software desarrollado se somete a pruebas rigurosas para garantizar que cumpla con los requisitos y funcione según lo previsto. Esto puede implicar pruebas unitarias, pruebas de integración y pruebas de sistema.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Despliegue: </a:t>
            </a:r>
            <a:r>
              <a:rPr lang="es-MX" sz="1333" b="0" i="0">
                <a:solidFill>
                  <a:schemeClr val="tx1"/>
                </a:solidFill>
                <a:effectLst/>
                <a:latin typeface="IBM Plex Mono" panose="020B0509050203000203" pitchFamily="49" charset="77"/>
              </a:rPr>
              <a:t>El software probado y aprobado se despliega luego en el entorno de producción, haciéndolo accesible a los usuarios.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Mantenimiento: </a:t>
            </a:r>
            <a:r>
              <a:rPr lang="es-MX" sz="1333" b="0" i="0">
                <a:solidFill>
                  <a:schemeClr val="tx1"/>
                </a:solidFill>
                <a:effectLst/>
                <a:latin typeface="IBM Plex Mono" panose="020B0509050203000203" pitchFamily="49" charset="77"/>
              </a:rPr>
              <a:t>Después del despliegue, el software ingresa a la fase de mantenimiento, donde se monitorea en busca de errores, problemas de rendimiento y solicitudes de nuevas funciones.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D6B82EF1-EDB5-3AAB-739A-1D1E4E611A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7295489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Enfoque</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Estratégico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2236509"/>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Las expectativas de los stakeholders son el conjunto de creencias, ideas y suposiciones que tienen las partes interesadas sobre un proyecto, una organización o una iniciativa. Estas expectativas pueden estar relacionadas con los resultados, los procesos, la comunicación, el comportamiento y los valores.</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La gestión de las expectativas de los stakeholders es un proceso crucial para el éxito de cualquier organización o proyecto.</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Se trata de identificar, comprender y gestionar las expectativas de las partes interesadas, tanto internas como externas, para asegurar que estén alineadas con los objetivos de la organización y minimizar posibles conflictos o frustraciones.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82512639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Importancia</a:t>
            </a:r>
            <a:r>
              <a:rPr lang="en-US" sz="2133">
                <a:solidFill>
                  <a:srgbClr val="0070C0"/>
                </a:solidFill>
                <a:latin typeface="IBM Plex Mono" panose="020B0509050203000203" pitchFamily="49" charset="77"/>
                <a:cs typeface="Calibri"/>
              </a:rPr>
              <a:t> de la </a:t>
            </a:r>
            <a:r>
              <a:rPr lang="en-US" sz="2133" err="1">
                <a:solidFill>
                  <a:srgbClr val="0070C0"/>
                </a:solidFill>
                <a:latin typeface="IBM Plex Mono" panose="020B0509050203000203" pitchFamily="49" charset="77"/>
                <a:cs typeface="Calibri"/>
              </a:rPr>
              <a:t>Gestión</a:t>
            </a:r>
            <a:r>
              <a:rPr lang="en-US" sz="2133">
                <a:solidFill>
                  <a:srgbClr val="0070C0"/>
                </a:solidFill>
                <a:latin typeface="IBM Plex Mono" panose="020B0509050203000203" pitchFamily="49" charset="77"/>
                <a:cs typeface="Calibri"/>
              </a:rPr>
              <a:t> de las </a:t>
            </a:r>
            <a:r>
              <a:rPr lang="en-US" sz="2133" err="1">
                <a:solidFill>
                  <a:srgbClr val="0070C0"/>
                </a:solidFill>
                <a:latin typeface="IBM Plex Mono" panose="020B0509050203000203" pitchFamily="49" charset="77"/>
                <a:cs typeface="Calibri"/>
              </a:rPr>
              <a:t>Expectativas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2995692"/>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rgbClr val="0070C0"/>
                </a:solidFill>
                <a:latin typeface="IBM Plex Mono" panose="020B0509050203000203" pitchFamily="49" charset="77"/>
              </a:rPr>
              <a:t>Construir confianza y relaciones sólidas: </a:t>
            </a:r>
            <a:r>
              <a:rPr lang="es-MX" sz="1333">
                <a:solidFill>
                  <a:schemeClr val="tx1"/>
                </a:solidFill>
                <a:latin typeface="IBM Plex Mono" panose="020B0509050203000203" pitchFamily="49" charset="77"/>
              </a:rPr>
              <a:t>Una comunicación abierta y transparente con los stakeholders ayuda a generar confianza y establecer relaciones sólidas, lo cual es fundamental para el éxito a largo plazo.</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Evitar conflictos y malentendidos: </a:t>
            </a:r>
            <a:r>
              <a:rPr lang="es-MX" sz="1333">
                <a:solidFill>
                  <a:schemeClr val="tx1"/>
                </a:solidFill>
                <a:latin typeface="IBM Plex Mono" panose="020B0509050203000203" pitchFamily="49" charset="77"/>
              </a:rPr>
              <a:t>Gestionar las expectativas de manera adecuada ayuda a prevenir conflictos y malentendidos que podrían afectar negativamente el desarrollo del proyecto o las operaciones de la organización.</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Motivar y comprometer a los stakeholders: </a:t>
            </a:r>
            <a:r>
              <a:rPr lang="es-MX" sz="1333">
                <a:solidFill>
                  <a:schemeClr val="tx1"/>
                </a:solidFill>
                <a:latin typeface="IBM Plex Mono" panose="020B0509050203000203" pitchFamily="49" charset="77"/>
              </a:rPr>
              <a:t>Cuando los stakeholders comprenden los objetivos y las limitaciones de un proyecto o iniciativa, es más probable que se sientan motivados y comprometidos a apoyarlo.</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Asegurar el éxito del proyecto: </a:t>
            </a:r>
            <a:r>
              <a:rPr lang="es-MX" sz="1333">
                <a:solidFill>
                  <a:schemeClr val="tx1"/>
                </a:solidFill>
                <a:latin typeface="IBM Plex Mono" panose="020B0509050203000203" pitchFamily="49" charset="77"/>
              </a:rPr>
              <a:t>Alineado las expectativas con los objetivos y recursos disponibles, se aumenta la probabilidad de alcanzar el éxito del proyecto.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0904509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40794" y="488260"/>
            <a:ext cx="8918167"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Estrategias</a:t>
            </a:r>
            <a:r>
              <a:rPr lang="en-US" sz="2133">
                <a:solidFill>
                  <a:srgbClr val="0070C0"/>
                </a:solidFill>
                <a:latin typeface="IBM Plex Mono" panose="020B0509050203000203" pitchFamily="49" charset="77"/>
                <a:cs typeface="Calibri"/>
              </a:rPr>
              <a:t> Clave para </a:t>
            </a:r>
            <a:r>
              <a:rPr lang="en-US" sz="2133" err="1">
                <a:solidFill>
                  <a:srgbClr val="0070C0"/>
                </a:solidFill>
                <a:latin typeface="IBM Plex Mono" panose="020B0509050203000203" pitchFamily="49" charset="77"/>
                <a:cs typeface="Calibri"/>
              </a:rPr>
              <a:t>Gestionar</a:t>
            </a:r>
            <a:r>
              <a:rPr lang="en-US" sz="2133">
                <a:solidFill>
                  <a:srgbClr val="0070C0"/>
                </a:solidFill>
                <a:latin typeface="IBM Plex Mono" panose="020B0509050203000203" pitchFamily="49" charset="77"/>
                <a:cs typeface="Calibri"/>
              </a:rPr>
              <a:t> las </a:t>
            </a:r>
            <a:r>
              <a:rPr lang="en-US" sz="2133" err="1">
                <a:solidFill>
                  <a:srgbClr val="0070C0"/>
                </a:solidFill>
                <a:latin typeface="IBM Plex Mono" panose="020B0509050203000203" pitchFamily="49" charset="77"/>
                <a:cs typeface="Calibri"/>
              </a:rPr>
              <a:t>Expectativas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611245"/>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304792" indent="-304792" algn="just">
              <a:buAutoNum type="arabicPeriod"/>
            </a:pPr>
            <a:r>
              <a:rPr lang="es-MX" sz="1333">
                <a:solidFill>
                  <a:srgbClr val="0070C0"/>
                </a:solidFill>
                <a:latin typeface="IBM Plex Mono" panose="020B0509050203000203" pitchFamily="49" charset="77"/>
              </a:rPr>
              <a:t>Identificar a los stakeholders: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El primer paso es identificar a todos los stakeholders relevantes, tanto internos como externos. Esto puede incluir empleados, clientes, proveedores, inversores, comunidades locales, etc.</a:t>
            </a:r>
          </a:p>
          <a:p>
            <a:pPr marL="228594" indent="-228594" algn="just">
              <a:buFont typeface="Wingdings" pitchFamily="2" charset="2"/>
              <a:buChar char="Ø"/>
            </a:pPr>
            <a:r>
              <a:rPr lang="es-MX" sz="1333">
                <a:solidFill>
                  <a:schemeClr val="tx1"/>
                </a:solidFill>
                <a:latin typeface="IBM Plex Mono" panose="020B0509050203000203" pitchFamily="49" charset="77"/>
              </a:rPr>
              <a:t>Es importante comprender las diferentes necesidades, intereses y expectativas de cada stakeholder.</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rPr>
              <a:t>2. Evaluar las expectativas: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Utilizar diferentes métodos para recopilar información sobre las expectativas de los stakeholders, como encuestas, entrevistas, grupos focales o reuniones individuales.</a:t>
            </a:r>
          </a:p>
          <a:p>
            <a:pPr marL="228594" indent="-228594" algn="just">
              <a:buFont typeface="Wingdings" pitchFamily="2" charset="2"/>
              <a:buChar char="Ø"/>
            </a:pPr>
            <a:r>
              <a:rPr lang="es-MX" sz="1333">
                <a:solidFill>
                  <a:schemeClr val="tx1"/>
                </a:solidFill>
                <a:latin typeface="IBM Plex Mono" panose="020B0509050203000203" pitchFamily="49" charset="77"/>
              </a:rPr>
              <a:t>Analizar la información recopilada para identificar patrones, tendencias y posibles áreas de conflicto.</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rPr>
              <a:t>3. Establecer expectativas realistas: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Ser honesto y transparente sobre los objetivos, limitaciones y recursos del proyecto o iniciativa.</a:t>
            </a:r>
          </a:p>
          <a:p>
            <a:pPr marL="228594" indent="-228594" algn="just">
              <a:buFont typeface="Wingdings" pitchFamily="2" charset="2"/>
              <a:buChar char="Ø"/>
            </a:pPr>
            <a:r>
              <a:rPr lang="es-MX" sz="1333">
                <a:solidFill>
                  <a:schemeClr val="tx1"/>
                </a:solidFill>
                <a:latin typeface="IBM Plex Mono" panose="020B0509050203000203" pitchFamily="49" charset="77"/>
              </a:rPr>
              <a:t>Evitar hacer promesas que no se pueden cumplir o generar expectativas que no sean realistas.</a:t>
            </a:r>
          </a:p>
          <a:p>
            <a:pPr marL="228594" indent="-228594" algn="just">
              <a:buFont typeface="Wingdings" pitchFamily="2" charset="2"/>
              <a:buChar char="Ø"/>
            </a:pPr>
            <a:r>
              <a:rPr lang="es-MX" sz="1333">
                <a:solidFill>
                  <a:schemeClr val="tx1"/>
                </a:solidFill>
                <a:latin typeface="IBM Plex Mono" panose="020B0509050203000203" pitchFamily="49" charset="77"/>
              </a:rPr>
              <a:t>Comunicar claramente cualquier cambio o problema que pueda surgir en el transcurso del proyecto.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4199468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40794" y="488260"/>
            <a:ext cx="8918167"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Estrategias</a:t>
            </a:r>
            <a:r>
              <a:rPr lang="en-US" sz="2133">
                <a:solidFill>
                  <a:srgbClr val="0070C0"/>
                </a:solidFill>
                <a:latin typeface="IBM Plex Mono" panose="020B0509050203000203" pitchFamily="49" charset="77"/>
                <a:cs typeface="Calibri"/>
              </a:rPr>
              <a:t> Clave para </a:t>
            </a:r>
            <a:r>
              <a:rPr lang="en-US" sz="2133" err="1">
                <a:solidFill>
                  <a:srgbClr val="0070C0"/>
                </a:solidFill>
                <a:latin typeface="IBM Plex Mono" panose="020B0509050203000203" pitchFamily="49" charset="77"/>
                <a:cs typeface="Calibri"/>
              </a:rPr>
              <a:t>Gestionar</a:t>
            </a:r>
            <a:r>
              <a:rPr lang="en-US" sz="2133">
                <a:solidFill>
                  <a:srgbClr val="0070C0"/>
                </a:solidFill>
                <a:latin typeface="IBM Plex Mono" panose="020B0509050203000203" pitchFamily="49" charset="77"/>
                <a:cs typeface="Calibri"/>
              </a:rPr>
              <a:t> las </a:t>
            </a:r>
            <a:r>
              <a:rPr lang="en-US" sz="2133" err="1">
                <a:solidFill>
                  <a:srgbClr val="0070C0"/>
                </a:solidFill>
                <a:latin typeface="IBM Plex Mono" panose="020B0509050203000203" pitchFamily="49" charset="77"/>
                <a:cs typeface="Calibri"/>
              </a:rPr>
              <a:t>Expectativas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16429"/>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rgbClr val="0070C0"/>
                </a:solidFill>
                <a:latin typeface="IBM Plex Mono" panose="020B0509050203000203" pitchFamily="49" charset="77"/>
              </a:rPr>
              <a:t>4. Comunicar de manera efectiva:</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Mantener una comunicación abierta y regular con los stakeholders, proporcionándoles información actualizada sobre el progreso del proyecto o las actividades de la organización.</a:t>
            </a:r>
          </a:p>
          <a:p>
            <a:pPr marL="228594" indent="-228594" algn="just">
              <a:buFont typeface="Wingdings" pitchFamily="2" charset="2"/>
              <a:buChar char="Ø"/>
            </a:pPr>
            <a:r>
              <a:rPr lang="es-MX" sz="1333">
                <a:solidFill>
                  <a:schemeClr val="tx1"/>
                </a:solidFill>
                <a:latin typeface="IBM Plex Mono" panose="020B0509050203000203" pitchFamily="49" charset="77"/>
              </a:rPr>
              <a:t>Utilizar un lenguaje claro, conciso y adaptado al nivel de comprensión de cada stakeholder.</a:t>
            </a:r>
          </a:p>
          <a:p>
            <a:pPr marL="228594" indent="-228594" algn="just">
              <a:buFont typeface="Wingdings" pitchFamily="2" charset="2"/>
              <a:buChar char="Ø"/>
            </a:pPr>
            <a:r>
              <a:rPr lang="es-MX" sz="1333">
                <a:solidFill>
                  <a:schemeClr val="tx1"/>
                </a:solidFill>
                <a:latin typeface="IBM Plex Mono" panose="020B0509050203000203" pitchFamily="49" charset="77"/>
              </a:rPr>
              <a:t>Ser receptivo a las preguntas, inquietudes y comentarios de los stakeholders.</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rPr>
              <a:t>5. Gestionar proactivamente las expectativas: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Anticipar posibles cambios o problemas que puedan afectar las expectativas de los stakeholders.</a:t>
            </a:r>
          </a:p>
          <a:p>
            <a:pPr marL="228594" indent="-228594" algn="just">
              <a:buFont typeface="Wingdings" pitchFamily="2" charset="2"/>
              <a:buChar char="Ø"/>
            </a:pPr>
            <a:r>
              <a:rPr lang="es-MX" sz="1333">
                <a:solidFill>
                  <a:schemeClr val="tx1"/>
                </a:solidFill>
                <a:latin typeface="IBM Plex Mono" panose="020B0509050203000203" pitchFamily="49" charset="77"/>
              </a:rPr>
              <a:t>Comunicar proactivamente estos cambios o problemas de manera transparente y oportuna.</a:t>
            </a:r>
          </a:p>
          <a:p>
            <a:pPr marL="228594" indent="-228594" algn="just">
              <a:buFont typeface="Wingdings" pitchFamily="2" charset="2"/>
              <a:buChar char="Ø"/>
            </a:pPr>
            <a:r>
              <a:rPr lang="es-MX" sz="1333">
                <a:solidFill>
                  <a:schemeClr val="tx1"/>
                </a:solidFill>
                <a:latin typeface="IBM Plex Mono" panose="020B0509050203000203" pitchFamily="49" charset="77"/>
              </a:rPr>
              <a:t>Brindar a los stakeholders la oportunidad de expresar sus opiniones y preocupaciones.</a:t>
            </a:r>
          </a:p>
          <a:p>
            <a:pPr algn="just"/>
            <a:endParaRPr lang="es-MX" sz="1333">
              <a:solidFill>
                <a:schemeClr val="tx1"/>
              </a:solidFill>
              <a:latin typeface="IBM Plex Mono" panose="020B0509050203000203" pitchFamily="49" charset="77"/>
            </a:endParaRPr>
          </a:p>
          <a:p>
            <a:pPr algn="just"/>
            <a:r>
              <a:rPr lang="es-MX" sz="1333">
                <a:solidFill>
                  <a:srgbClr val="0070C0"/>
                </a:solidFill>
                <a:latin typeface="IBM Plex Mono" panose="020B0509050203000203" pitchFamily="49" charset="77"/>
              </a:rPr>
              <a:t>6. Monitorear y evaluar:</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Monitorear continuamente las expectativas de los stakeholders y evaluar si es necesario realizar ajustes.</a:t>
            </a:r>
          </a:p>
          <a:p>
            <a:pPr marL="228594" indent="-228594" algn="just">
              <a:buFont typeface="Wingdings" pitchFamily="2" charset="2"/>
              <a:buChar char="Ø"/>
            </a:pPr>
            <a:r>
              <a:rPr lang="es-MX" sz="1333">
                <a:solidFill>
                  <a:schemeClr val="tx1"/>
                </a:solidFill>
                <a:latin typeface="IBM Plex Mono" panose="020B0509050203000203" pitchFamily="49" charset="77"/>
              </a:rPr>
              <a:t>Utilizar encuestas, entrevistas u otros métodos para recopilar feedback de los stakeholders.</a:t>
            </a:r>
          </a:p>
          <a:p>
            <a:pPr marL="228594" indent="-228594" algn="just">
              <a:buFont typeface="Wingdings" pitchFamily="2" charset="2"/>
              <a:buChar char="Ø"/>
            </a:pPr>
            <a:r>
              <a:rPr lang="es-MX" sz="1333">
                <a:solidFill>
                  <a:schemeClr val="tx1"/>
                </a:solidFill>
                <a:latin typeface="IBM Plex Mono" panose="020B0509050203000203" pitchFamily="49" charset="77"/>
              </a:rPr>
              <a:t>Adaptar las estrategias de comunicación y gestión de expectativas en función de la información recopilada.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0139040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105257" y="488260"/>
            <a:ext cx="1000063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Herramientas</a:t>
            </a:r>
            <a:r>
              <a:rPr lang="en-US" sz="2133">
                <a:solidFill>
                  <a:srgbClr val="0070C0"/>
                </a:solidFill>
                <a:latin typeface="IBM Plex Mono" panose="020B0509050203000203" pitchFamily="49" charset="77"/>
                <a:cs typeface="Calibri"/>
              </a:rPr>
              <a:t> o </a:t>
            </a:r>
            <a:r>
              <a:rPr lang="en-US" sz="2133" err="1">
                <a:solidFill>
                  <a:srgbClr val="0070C0"/>
                </a:solidFill>
                <a:latin typeface="IBM Plex Mono" panose="020B0509050203000203" pitchFamily="49" charset="77"/>
                <a:cs typeface="Calibri"/>
              </a:rPr>
              <a:t>Técnicas</a:t>
            </a:r>
            <a:r>
              <a:rPr lang="en-US" sz="2133">
                <a:solidFill>
                  <a:srgbClr val="0070C0"/>
                </a:solidFill>
                <a:latin typeface="IBM Plex Mono" panose="020B0509050203000203" pitchFamily="49" charset="77"/>
                <a:cs typeface="Calibri"/>
              </a:rPr>
              <a:t> para la </a:t>
            </a:r>
            <a:r>
              <a:rPr lang="en-US" sz="2133" err="1">
                <a:solidFill>
                  <a:srgbClr val="0070C0"/>
                </a:solidFill>
                <a:latin typeface="IBM Plex Mono" panose="020B0509050203000203" pitchFamily="49" charset="77"/>
                <a:cs typeface="Calibri"/>
              </a:rPr>
              <a:t>Gestión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Expectativas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16429"/>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rgbClr val="0070C0"/>
                </a:solidFill>
                <a:latin typeface="IBM Plex Mono" panose="020B0509050203000203" pitchFamily="49" charset="77"/>
              </a:rPr>
              <a:t>Plan de comunicación: </a:t>
            </a:r>
            <a:r>
              <a:rPr lang="es-MX" sz="1333">
                <a:solidFill>
                  <a:schemeClr val="tx1"/>
                </a:solidFill>
                <a:latin typeface="IBM Plex Mono" panose="020B0509050203000203" pitchFamily="49" charset="77"/>
              </a:rPr>
              <a:t>Un plan de comunicación bien definido que detalle los canales de comunicación, la frecuencia de los mensajes y los responsables de la comunicación con cada grupo de stakeholders.</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Informes de progreso: </a:t>
            </a:r>
            <a:r>
              <a:rPr lang="es-MX" sz="1333">
                <a:solidFill>
                  <a:schemeClr val="tx1"/>
                </a:solidFill>
                <a:latin typeface="IBM Plex Mono" panose="020B0509050203000203" pitchFamily="49" charset="77"/>
              </a:rPr>
              <a:t>Informes periódicos que brinden información actualizada sobre el progreso del proyecto o las actividades de la organización.</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Reuniones con stakeholders: </a:t>
            </a:r>
            <a:r>
              <a:rPr lang="es-MX" sz="1333">
                <a:solidFill>
                  <a:schemeClr val="tx1"/>
                </a:solidFill>
                <a:latin typeface="IBM Plex Mono" panose="020B0509050203000203" pitchFamily="49" charset="77"/>
              </a:rPr>
              <a:t>Reuniones regulares con los stakeholders para discutir el avance del proyecto, abordar sus inquietudes y obtener su feedback.</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Herramientas de colaboración en línea: </a:t>
            </a:r>
            <a:r>
              <a:rPr lang="es-MX" sz="1333">
                <a:solidFill>
                  <a:schemeClr val="tx1"/>
                </a:solidFill>
                <a:latin typeface="IBM Plex Mono" panose="020B0509050203000203" pitchFamily="49" charset="77"/>
              </a:rPr>
              <a:t>Plataformas que permiten a los stakeholders compartir información, documentos y comentarios en tiempo real.</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En resumen, la gestión efectiva de las expectativas de los stakeholders es un proceso continuo que requiere compromiso, comunicación abierta y transparente, y una evaluación constante de las necesidades y expectativas de las partes interesadas.</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Al implementar las estrategias y herramientas, las organizaciones pueden generar confianza, fomentar la colaboración y aumentar las posibilidades de éxito en los proyectos e iniciativas.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9966702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5399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¿Qué otras herramientas o técnicas puedes implementar o has implementado en la gestión de las expectativas de los Stakeholders?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4364826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Resolución de conflictos con los Stakeholders</a:t>
            </a:r>
          </a:p>
        </p:txBody>
      </p:sp>
    </p:spTree>
    <p:extLst>
      <p:ext uri="{BB962C8B-B14F-4D97-AF65-F5344CB8AC3E}">
        <p14:creationId xmlns:p14="http://schemas.microsoft.com/office/powerpoint/2010/main" val="34261681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Comenta algún conflicto que hayas tenido con un Stakeholder y cómo lo resolviste.</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4664046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105257" y="488260"/>
            <a:ext cx="1000063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Estrategias</a:t>
            </a:r>
            <a:r>
              <a:rPr lang="en-US" sz="2133">
                <a:solidFill>
                  <a:srgbClr val="0070C0"/>
                </a:solidFill>
                <a:latin typeface="IBM Plex Mono" panose="020B0509050203000203" pitchFamily="49" charset="77"/>
                <a:cs typeface="Calibri"/>
              </a:rPr>
              <a:t> para la </a:t>
            </a:r>
            <a:r>
              <a:rPr lang="en-US" sz="2133" err="1">
                <a:solidFill>
                  <a:srgbClr val="0070C0"/>
                </a:solidFill>
                <a:latin typeface="IBM Plex Mono" panose="020B0509050203000203" pitchFamily="49" charset="77"/>
                <a:cs typeface="Calibri"/>
              </a:rPr>
              <a:t>Colaboración</a:t>
            </a:r>
            <a:r>
              <a:rPr lang="en-US" sz="2133">
                <a:solidFill>
                  <a:srgbClr val="0070C0"/>
                </a:solidFill>
                <a:latin typeface="IBM Plex Mono" panose="020B0509050203000203" pitchFamily="49" charset="77"/>
                <a:cs typeface="Calibri"/>
              </a:rPr>
              <a:t> y </a:t>
            </a:r>
            <a:r>
              <a:rPr lang="en-US" sz="2133" err="1">
                <a:solidFill>
                  <a:srgbClr val="0070C0"/>
                </a:solidFill>
                <a:latin typeface="IBM Plex Mono" panose="020B0509050203000203" pitchFamily="49" charset="77"/>
                <a:cs typeface="Calibri"/>
              </a:rPr>
              <a:t>el</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Éxito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135421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Los conflictos con stakeholders son una realidad inevitable en cualquier organización o proyecto. Estos conflictos pueden surgir por diversas razones, como diferencias de intereses, expectativas no alineadas, falta de comunicación o recursos limitados.</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Si no se gestionan adecuadamente, estos conflictos pueden tener un impacto negativo en el progreso del proyecto, la moral del equipo y las relaciones con las partes interesadas.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39903289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105257" y="488260"/>
            <a:ext cx="1000063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Enfoque</a:t>
            </a:r>
            <a:r>
              <a:rPr lang="en-US" sz="2133">
                <a:solidFill>
                  <a:srgbClr val="0070C0"/>
                </a:solidFill>
                <a:latin typeface="IBM Plex Mono" panose="020B0509050203000203" pitchFamily="49" charset="77"/>
                <a:cs typeface="Calibri"/>
              </a:rPr>
              <a:t> para la </a:t>
            </a:r>
            <a:r>
              <a:rPr lang="en-US" sz="2133" err="1">
                <a:solidFill>
                  <a:srgbClr val="0070C0"/>
                </a:solidFill>
                <a:latin typeface="IBM Plex Mono" panose="020B0509050203000203" pitchFamily="49" charset="77"/>
                <a:cs typeface="Calibri"/>
              </a:rPr>
              <a:t>Resolución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Conflictos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3406060"/>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304792" indent="-304792" algn="just">
              <a:buFont typeface="+mj-lt"/>
              <a:buAutoNum type="arabicPeriod"/>
            </a:pPr>
            <a:r>
              <a:rPr lang="es-MX" sz="1333">
                <a:solidFill>
                  <a:srgbClr val="0070C0"/>
                </a:solidFill>
                <a:latin typeface="IBM Plex Mono" panose="020B0509050203000203" pitchFamily="49" charset="77"/>
              </a:rPr>
              <a:t>Prevención: </a:t>
            </a:r>
            <a:r>
              <a:rPr lang="es-MX" sz="1333">
                <a:solidFill>
                  <a:schemeClr val="tx1"/>
                </a:solidFill>
                <a:latin typeface="IBM Plex Mono" panose="020B0509050203000203" pitchFamily="49" charset="77"/>
              </a:rPr>
              <a:t>La mejor manera de abordar los conflictos con stakeholders es prevenirlos. Esto implica identificar a los stakeholders relevantes, comprender sus intereses y expectativas, establecer expectativas claras y realistas, y mantener una comunicación abierta y transparente.</a:t>
            </a:r>
          </a:p>
          <a:p>
            <a:pPr algn="just"/>
            <a:endParaRPr lang="es-MX" sz="1333">
              <a:solidFill>
                <a:schemeClr val="tx1"/>
              </a:solidFill>
              <a:latin typeface="IBM Plex Mono" panose="020B0509050203000203" pitchFamily="49" charset="77"/>
            </a:endParaRPr>
          </a:p>
          <a:p>
            <a:pPr marL="304792" indent="-304792" algn="just">
              <a:buFont typeface="+mj-lt"/>
              <a:buAutoNum type="arabicPeriod" startAt="2"/>
            </a:pPr>
            <a:r>
              <a:rPr lang="es-MX" sz="1333">
                <a:solidFill>
                  <a:srgbClr val="0070C0"/>
                </a:solidFill>
                <a:latin typeface="IBM Plex Mono" panose="020B0509050203000203" pitchFamily="49" charset="77"/>
              </a:rPr>
              <a:t>Detección temprana: </a:t>
            </a:r>
            <a:r>
              <a:rPr lang="es-MX" sz="1333">
                <a:solidFill>
                  <a:schemeClr val="tx1"/>
                </a:solidFill>
                <a:latin typeface="IBM Plex Mono" panose="020B0509050203000203" pitchFamily="49" charset="77"/>
              </a:rPr>
              <a:t>Es importante detectar los conflictos en sus primeras etapas para evitar que escalen y se vuelvan más difíciles de resolver. Señales de alerta temprana incluyen:</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Aumento de la tensión o la hostilidad entre los stakeholders.</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Dificultad para comunicarse o llegar a acuerdos.</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Falta de cooperación o colaboración.</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Quejas o reclamos de los stakeholders.</a:t>
            </a:r>
          </a:p>
          <a:p>
            <a:pPr marL="609585" lvl="1" algn="just"/>
            <a:endParaRPr lang="es-MX" sz="1333">
              <a:solidFill>
                <a:schemeClr val="tx1"/>
              </a:solidFill>
              <a:latin typeface="IBM Plex Mono" panose="020B0509050203000203" pitchFamily="49" charset="77"/>
            </a:endParaRPr>
          </a:p>
          <a:p>
            <a:pPr marL="304792" indent="-304792" algn="just">
              <a:buFont typeface="+mj-lt"/>
              <a:buAutoNum type="arabicPeriod" startAt="3"/>
            </a:pPr>
            <a:r>
              <a:rPr lang="es-MX" sz="1333">
                <a:solidFill>
                  <a:srgbClr val="0070C0"/>
                </a:solidFill>
                <a:latin typeface="IBM Plex Mono" panose="020B0509050203000203" pitchFamily="49" charset="77"/>
              </a:rPr>
              <a:t>Evaluación: </a:t>
            </a:r>
            <a:r>
              <a:rPr lang="es-MX" sz="1333">
                <a:solidFill>
                  <a:schemeClr val="tx1"/>
                </a:solidFill>
                <a:latin typeface="IBM Plex Mono" panose="020B0509050203000203" pitchFamily="49" charset="77"/>
              </a:rPr>
              <a:t>Una vez que se ha detectado un conflicto, es importante evaluarlo cuidadosamente para comprender las causas subyacentes y las perspectivas de las partes involucradas. Esto puede implicar:</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Recopilar información de las partes involucradas.</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Analizar la situación desde diferentes perspectivas.</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Identificar los puntos de fricción y las posibles soluciones.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780318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Ventajas</a:t>
            </a:r>
            <a:r>
              <a:rPr lang="en-US" sz="2133">
                <a:solidFill>
                  <a:srgbClr val="0070C0"/>
                </a:solidFill>
                <a:latin typeface="IBM Plex Mono" panose="020B0509050203000203" pitchFamily="49" charset="77"/>
                <a:cs typeface="Calibri"/>
              </a:rPr>
              <a:t> y </a:t>
            </a:r>
            <a:r>
              <a:rPr lang="en-US" sz="2133" err="1">
                <a:solidFill>
                  <a:srgbClr val="0070C0"/>
                </a:solidFill>
                <a:latin typeface="IBM Plex Mono" panose="020B0509050203000203" pitchFamily="49" charset="77"/>
                <a:cs typeface="Calibri"/>
              </a:rPr>
              <a:t>Desventajas</a:t>
            </a:r>
            <a:r>
              <a:rPr lang="en-US" sz="2133">
                <a:solidFill>
                  <a:srgbClr val="0070C0"/>
                </a:solidFill>
                <a:latin typeface="IBM Plex Mono" panose="020B0509050203000203" pitchFamily="49" charset="77"/>
                <a:cs typeface="Calibri"/>
              </a:rPr>
              <a:t> del </a:t>
            </a:r>
            <a:r>
              <a:rPr lang="en-US" sz="2133" err="1">
                <a:solidFill>
                  <a:srgbClr val="0070C0"/>
                </a:solidFill>
                <a:latin typeface="IBM Plex Mono" panose="020B0509050203000203" pitchFamily="49" charset="77"/>
                <a:cs typeface="Calibri"/>
              </a:rPr>
              <a:t>Modelo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Cascada</a:t>
            </a:r>
            <a:r>
              <a:rPr lang="en-US" sz="2133">
                <a:solidFill>
                  <a:srgbClr val="0070C0"/>
                </a:solidFill>
                <a:latin typeface="IBM Plex Mono" panose="020B0509050203000203" pitchFamily="49" charset="77"/>
                <a:cs typeface="Calibri"/>
              </a:rPr>
              <a:t> (Waterfall)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4021613"/>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rgbClr val="0070C0"/>
                </a:solidFill>
                <a:effectLst/>
                <a:latin typeface="IBM Plex Mono" panose="020B0509050203000203" pitchFamily="49" charset="77"/>
              </a:rPr>
              <a:t>Ventajas del Modelo en Cascada</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Proceso estructurado y claro: </a:t>
            </a:r>
            <a:r>
              <a:rPr lang="es-MX" sz="1333" b="0" i="0">
                <a:solidFill>
                  <a:schemeClr val="tx1"/>
                </a:solidFill>
                <a:effectLst/>
                <a:latin typeface="IBM Plex Mono" panose="020B0509050203000203" pitchFamily="49" charset="77"/>
              </a:rPr>
              <a:t>El modelo en cascada proporciona un enfoque bien definido y estructurado para el desarrollo de software, lo que lo hace fácil de entender y seguir.</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Definición de requisitos temprana: </a:t>
            </a:r>
            <a:r>
              <a:rPr lang="es-MX" sz="1333" b="0" i="0">
                <a:solidFill>
                  <a:schemeClr val="tx1"/>
                </a:solidFill>
                <a:effectLst/>
                <a:latin typeface="IBM Plex Mono" panose="020B0509050203000203" pitchFamily="49" charset="77"/>
              </a:rPr>
              <a:t>El énfasis en la definición temprana de requisitos ayuda a garantizar que el sistema se construya de acuerdo con las necesidades de las partes interesadas.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Documentación: </a:t>
            </a:r>
            <a:r>
              <a:rPr lang="es-MX" sz="1333" b="0" i="0">
                <a:solidFill>
                  <a:schemeClr val="tx1"/>
                </a:solidFill>
                <a:effectLst/>
                <a:latin typeface="IBM Plex Mono" panose="020B0509050203000203" pitchFamily="49" charset="77"/>
              </a:rPr>
              <a:t>El enfoque en la documentación a lo largo del proceso promueve la comunicación clara y la transferencia de conocimiento entre los miembros del equipo.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Hitos predecibles: </a:t>
            </a:r>
            <a:r>
              <a:rPr lang="es-MX" sz="1333" b="0" i="0">
                <a:solidFill>
                  <a:schemeClr val="tx1"/>
                </a:solidFill>
                <a:effectLst/>
                <a:latin typeface="IBM Plex Mono" panose="020B0509050203000203" pitchFamily="49" charset="77"/>
              </a:rPr>
              <a:t>La naturaleza secuencial del modelo facilita la predicción de los plazos </a:t>
            </a:r>
            <a:r>
              <a:rPr lang="es-MX" sz="1333">
                <a:solidFill>
                  <a:schemeClr val="tx1"/>
                </a:solidFill>
                <a:latin typeface="IBM Plex Mono" panose="020B0509050203000203" pitchFamily="49" charset="77"/>
              </a:rPr>
              <a:t>e</a:t>
            </a:r>
            <a:r>
              <a:rPr lang="es-MX" sz="1333" b="0" i="0">
                <a:solidFill>
                  <a:schemeClr val="tx1"/>
                </a:solidFill>
                <a:effectLst/>
                <a:latin typeface="IBM Plex Mono" panose="020B0509050203000203" pitchFamily="49" charset="77"/>
              </a:rPr>
              <a:t> hitos del proyecto.</a:t>
            </a:r>
          </a:p>
          <a:p>
            <a:pPr algn="just">
              <a:buFont typeface="Arial" panose="020B0604020202020204" pitchFamily="34" charset="0"/>
              <a:buChar char="•"/>
            </a:pPr>
            <a:endParaRPr lang="es-MX" sz="1333" b="0" i="0">
              <a:solidFill>
                <a:schemeClr val="tx1"/>
              </a:solidFill>
              <a:effectLst/>
              <a:latin typeface="IBM Plex Mono" panose="020B0509050203000203" pitchFamily="49" charset="77"/>
            </a:endParaRPr>
          </a:p>
          <a:p>
            <a:pPr algn="just"/>
            <a:r>
              <a:rPr lang="es-MX" sz="1333" b="0" i="0">
                <a:solidFill>
                  <a:srgbClr val="0070C0"/>
                </a:solidFill>
                <a:effectLst/>
                <a:latin typeface="IBM Plex Mono" panose="020B0509050203000203" pitchFamily="49" charset="77"/>
              </a:rPr>
              <a:t>Desventajas del Modelo en Cascada</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Inflexible y rígido: </a:t>
            </a:r>
            <a:r>
              <a:rPr lang="es-MX" sz="1333" b="0" i="0">
                <a:solidFill>
                  <a:schemeClr val="tx1"/>
                </a:solidFill>
                <a:effectLst/>
                <a:latin typeface="IBM Plex Mono" panose="020B0509050203000203" pitchFamily="49" charset="77"/>
              </a:rPr>
              <a:t>El modelo en cascada no es muy flexible y no maneja los cambios bien. Una vez que se completa una fase, es difícil volver atrás y realizar modificaciones.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Falta de retroalimentación temprana:</a:t>
            </a:r>
            <a:r>
              <a:rPr lang="es-MX" sz="1333" b="0" i="0">
                <a:solidFill>
                  <a:schemeClr val="tx1"/>
                </a:solidFill>
                <a:effectLst/>
                <a:latin typeface="IBM Plex Mono" panose="020B0509050203000203" pitchFamily="49" charset="77"/>
              </a:rPr>
              <a:t> La falta de retroalimentación temprana de los usuarios puede conducir a la construcción de un sistema que puede no satisfacer sus necesidades reales.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Alto riesgo de fracaso: </a:t>
            </a:r>
            <a:r>
              <a:rPr lang="es-MX" sz="1333" b="0" i="0">
                <a:solidFill>
                  <a:schemeClr val="tx1"/>
                </a:solidFill>
                <a:effectLst/>
                <a:latin typeface="IBM Plex Mono" panose="020B0509050203000203" pitchFamily="49" charset="77"/>
              </a:rPr>
              <a:t>La inflexibilidad del modelo en cascada puede aumentar el riesgo de fracaso del proyecto, especialmente en proyectos complejos con requisitos cambiantes.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4" name="Graphic 11" descr="Badge with solid fill">
            <a:extLst>
              <a:ext uri="{FF2B5EF4-FFF2-40B4-BE49-F238E27FC236}">
                <a16:creationId xmlns:a16="http://schemas.microsoft.com/office/drawing/2014/main" id="{17388452-243A-8B3C-DEC3-9101CFFEB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241766014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105257" y="488260"/>
            <a:ext cx="1000063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Enfoque</a:t>
            </a:r>
            <a:r>
              <a:rPr lang="en-US" sz="2133">
                <a:solidFill>
                  <a:srgbClr val="0070C0"/>
                </a:solidFill>
                <a:latin typeface="IBM Plex Mono" panose="020B0509050203000203" pitchFamily="49" charset="77"/>
                <a:cs typeface="Calibri"/>
              </a:rPr>
              <a:t> para la </a:t>
            </a:r>
            <a:r>
              <a:rPr lang="en-US" sz="2133" err="1">
                <a:solidFill>
                  <a:srgbClr val="0070C0"/>
                </a:solidFill>
                <a:latin typeface="IBM Plex Mono" panose="020B0509050203000203" pitchFamily="49" charset="77"/>
                <a:cs typeface="Calibri"/>
              </a:rPr>
              <a:t>Resolución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Conflictos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637167"/>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304792" indent="-304792" algn="just">
              <a:buFont typeface="+mj-lt"/>
              <a:buAutoNum type="arabicPeriod" startAt="4"/>
            </a:pPr>
            <a:r>
              <a:rPr lang="es-MX" sz="1333">
                <a:solidFill>
                  <a:srgbClr val="0070C0"/>
                </a:solidFill>
                <a:latin typeface="IBM Plex Mono" panose="020B0509050203000203" pitchFamily="49" charset="77"/>
              </a:rPr>
              <a:t>Estrategias de resolución: </a:t>
            </a:r>
            <a:r>
              <a:rPr lang="es-MX" sz="1333">
                <a:solidFill>
                  <a:schemeClr val="tx1"/>
                </a:solidFill>
                <a:latin typeface="IBM Plex Mono" panose="020B0509050203000203" pitchFamily="49" charset="77"/>
              </a:rPr>
              <a:t>Existen diversas estrategias para resolver conflictos con stakeholders, dependiendo de la naturaleza del conflicto y las características de las partes involucradas. Algunas estrategias comunes incluyen:</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Negociación: Buscar un acuerdo mutuamente beneficioso a través del diálogo.</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Mediación: Un tercero neutral facilita la comunicación y el diálogo entre las partes para llegar a un acuerdo.</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Conciliación: Un tercero neutral ayuda a las partes a identificar puntos en común y desarrollar soluciones que satisfagan sus intereses básicos.</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Arbitraje: Un tercero neutral toma una decisión vinculante para las partes en conflicto.</a:t>
            </a:r>
          </a:p>
          <a:p>
            <a:pPr marL="609585" lvl="1" algn="just"/>
            <a:endParaRPr lang="es-MX" sz="1333">
              <a:solidFill>
                <a:schemeClr val="tx1"/>
              </a:solidFill>
              <a:latin typeface="IBM Plex Mono" panose="020B0509050203000203" pitchFamily="49" charset="77"/>
            </a:endParaRPr>
          </a:p>
          <a:p>
            <a:pPr marL="304792" indent="-304792" algn="just">
              <a:buFont typeface="+mj-lt"/>
              <a:buAutoNum type="arabicPeriod" startAt="4"/>
            </a:pPr>
            <a:r>
              <a:rPr lang="es-MX" sz="1333">
                <a:solidFill>
                  <a:srgbClr val="0070C0"/>
                </a:solidFill>
                <a:latin typeface="IBM Plex Mono" panose="020B0509050203000203" pitchFamily="49" charset="77"/>
              </a:rPr>
              <a:t>Comunicación efectiva: </a:t>
            </a:r>
            <a:r>
              <a:rPr lang="es-MX" sz="1333">
                <a:solidFill>
                  <a:schemeClr val="tx1"/>
                </a:solidFill>
                <a:latin typeface="IBM Plex Mono" panose="020B0509050203000203" pitchFamily="49" charset="77"/>
              </a:rPr>
              <a:t>La comunicación efectiva es fundamental en todas las etapas de la resolución de conflictos. Es importante:</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Escuchar activamente las perspectivas de todas las partes involucradas.</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Mostrar empatía y comprensión hacia las diferentes posiciones.</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Comunicar de manera clara, concisa y respetuosa.</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Enfocarse en los intereses y necesidades subyacentes, no en las posiciones tomadas.</a:t>
            </a:r>
          </a:p>
          <a:p>
            <a:pPr marL="609585" lvl="1" algn="just"/>
            <a:endParaRPr lang="es-MX" sz="1333">
              <a:solidFill>
                <a:schemeClr val="tx1"/>
              </a:solidFill>
              <a:latin typeface="IBM Plex Mono" panose="020B0509050203000203" pitchFamily="49" charset="77"/>
            </a:endParaRPr>
          </a:p>
          <a:p>
            <a:pPr marL="304792" indent="-304792" algn="just">
              <a:buFont typeface="+mj-lt"/>
              <a:buAutoNum type="arabicPeriod" startAt="4"/>
            </a:pPr>
            <a:r>
              <a:rPr lang="es-MX" sz="1333">
                <a:solidFill>
                  <a:srgbClr val="0070C0"/>
                </a:solidFill>
                <a:latin typeface="IBM Plex Mono" panose="020B0509050203000203" pitchFamily="49" charset="77"/>
              </a:rPr>
              <a:t>Seguimiento: </a:t>
            </a:r>
            <a:r>
              <a:rPr lang="es-MX" sz="1333">
                <a:solidFill>
                  <a:schemeClr val="tx1"/>
                </a:solidFill>
                <a:latin typeface="IBM Plex Mono" panose="020B0509050203000203" pitchFamily="49" charset="77"/>
              </a:rPr>
              <a:t>Es importante hacer un seguimiento del proceso de resolución de conflictos para asegurar que se cumplan los acuerdos y que el conflicto no se reavive. Esto puede implicar:</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Establecer mecanismos para monitorear el progreso.</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Brindar apoyo continuo a las partes involucradas.</a:t>
            </a:r>
          </a:p>
          <a:p>
            <a:pPr marL="990575" lvl="1" indent="-380990" algn="just">
              <a:buFont typeface="Arial" panose="020B0604020202020204" pitchFamily="34" charset="0"/>
              <a:buChar char="•"/>
            </a:pPr>
            <a:r>
              <a:rPr lang="es-MX" sz="1333">
                <a:solidFill>
                  <a:schemeClr val="tx1"/>
                </a:solidFill>
                <a:latin typeface="IBM Plex Mono" panose="020B0509050203000203" pitchFamily="49" charset="77"/>
              </a:rPr>
              <a:t>Realizar ajustes en las estrategias de resolución según sea necesario.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9431045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1149032"/>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En conclusión, la resolución efectiva de conflictos con stakeholders requiere un enfoque proactivo, una evaluación cuidadosa, el uso de estrategias apropiadas y una comunicación efectiva.</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Al abordar los conflictos de manera oportuna y constructiva, las organizaciones pueden fortalecer las relaciones con las partes interesadas, fomentar la colaboración y aumentar las posibilidades de éxito.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
        <p:nvSpPr>
          <p:cNvPr id="4" name="TextBox 10">
            <a:extLst>
              <a:ext uri="{FF2B5EF4-FFF2-40B4-BE49-F238E27FC236}">
                <a16:creationId xmlns:a16="http://schemas.microsoft.com/office/drawing/2014/main" id="{DB04CCCB-6B13-9F92-576E-5D4CE7192CA3}"/>
              </a:ext>
            </a:extLst>
          </p:cNvPr>
          <p:cNvSpPr txBox="1"/>
          <p:nvPr/>
        </p:nvSpPr>
        <p:spPr>
          <a:xfrm>
            <a:off x="1105257" y="488260"/>
            <a:ext cx="1000063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Enfoque</a:t>
            </a:r>
            <a:r>
              <a:rPr lang="en-US" sz="2133">
                <a:solidFill>
                  <a:srgbClr val="0070C0"/>
                </a:solidFill>
                <a:latin typeface="IBM Plex Mono" panose="020B0509050203000203" pitchFamily="49" charset="77"/>
                <a:cs typeface="Calibri"/>
              </a:rPr>
              <a:t> para la </a:t>
            </a:r>
            <a:r>
              <a:rPr lang="en-US" sz="2133" err="1">
                <a:solidFill>
                  <a:srgbClr val="0070C0"/>
                </a:solidFill>
                <a:latin typeface="IBM Plex Mono" panose="020B0509050203000203" pitchFamily="49" charset="77"/>
                <a:cs typeface="Calibri"/>
              </a:rPr>
              <a:t>Resolución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Conflictos</a:t>
            </a:r>
            <a:endParaRPr lang="en-US" sz="1467">
              <a:latin typeface="IBM Plex Mono" panose="020B0509050203000203" pitchFamily="49" charset="77"/>
            </a:endParaRPr>
          </a:p>
        </p:txBody>
      </p:sp>
    </p:spTree>
    <p:extLst>
      <p:ext uri="{BB962C8B-B14F-4D97-AF65-F5344CB8AC3E}">
        <p14:creationId xmlns:p14="http://schemas.microsoft.com/office/powerpoint/2010/main" val="26682048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5399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¿Qué harías si el Product Owner quiere cambiar la prioridad de las Historias de Usuario pero no el Equipo de Desarrollo?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71641435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5399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¿Qué harías si el Product Owner no da respuesta a tus preguntas en alguna sesión de trabajo o refinamiento?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1726338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¿Cómo te aseguras de que el requerimiento de negocio está completo?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5075011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2790508"/>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Ejemplo 1: Retraso en la entrega de un proyecto</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Situación: Un cliente está insatisfecho con el retraso en la entrega de un proyecto debido a problemas técnicos imprevistos.</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Estrategia de resolución:</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Comunicación proactiva: Informar al cliente sobre el retraso lo antes posible, explicando las causas y las medidas que se están tomando para solucionarlo.</a:t>
            </a:r>
          </a:p>
          <a:p>
            <a:pPr marL="228594" indent="-228594" algn="just">
              <a:buFont typeface="Wingdings" pitchFamily="2" charset="2"/>
              <a:buChar char="Ø"/>
            </a:pPr>
            <a:r>
              <a:rPr lang="es-MX" sz="1333">
                <a:solidFill>
                  <a:schemeClr val="tx1"/>
                </a:solidFill>
                <a:latin typeface="IBM Plex Mono" panose="020B0509050203000203" pitchFamily="49" charset="77"/>
              </a:rPr>
              <a:t>Negociación: Buscar un acuerdo con el cliente para compensar el retraso, como ofrecer un descuento en el precio final o servicios adicionales.</a:t>
            </a:r>
          </a:p>
          <a:p>
            <a:pPr marL="228594" indent="-228594" algn="just">
              <a:buFont typeface="Wingdings" pitchFamily="2" charset="2"/>
              <a:buChar char="Ø"/>
            </a:pPr>
            <a:r>
              <a:rPr lang="es-MX" sz="1333">
                <a:solidFill>
                  <a:schemeClr val="tx1"/>
                </a:solidFill>
                <a:latin typeface="IBM Plex Mono" panose="020B0509050203000203" pitchFamily="49" charset="77"/>
              </a:rPr>
              <a:t>Compromiso: Ofrecer actualizaciones regulares al cliente sobre el progreso del proyecto y mantener una comunicación abierta para abordar cualquier inquietud.</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
        <p:nvSpPr>
          <p:cNvPr id="4" name="TextBox 10">
            <a:extLst>
              <a:ext uri="{FF2B5EF4-FFF2-40B4-BE49-F238E27FC236}">
                <a16:creationId xmlns:a16="http://schemas.microsoft.com/office/drawing/2014/main" id="{DB04CCCB-6B13-9F92-576E-5D4CE7192CA3}"/>
              </a:ext>
            </a:extLst>
          </p:cNvPr>
          <p:cNvSpPr txBox="1"/>
          <p:nvPr/>
        </p:nvSpPr>
        <p:spPr>
          <a:xfrm>
            <a:off x="1105257" y="488260"/>
            <a:ext cx="1000063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Resolución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Conflictos</a:t>
            </a:r>
            <a:r>
              <a:rPr lang="en-US" sz="2133">
                <a:solidFill>
                  <a:srgbClr val="0070C0"/>
                </a:solidFill>
                <a:latin typeface="IBM Plex Mono" panose="020B0509050203000203" pitchFamily="49" charset="77"/>
                <a:cs typeface="Calibri"/>
              </a:rPr>
              <a:t> con Stakeholders</a:t>
            </a:r>
            <a:endParaRPr lang="en-US" sz="1467">
              <a:latin typeface="IBM Plex Mono" panose="020B0509050203000203" pitchFamily="49" charset="77"/>
            </a:endParaRPr>
          </a:p>
        </p:txBody>
      </p:sp>
    </p:spTree>
    <p:extLst>
      <p:ext uri="{BB962C8B-B14F-4D97-AF65-F5344CB8AC3E}">
        <p14:creationId xmlns:p14="http://schemas.microsoft.com/office/powerpoint/2010/main" val="53258489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2790508"/>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Ejemplo 2: Desacuerdos sobre el alcance del proyecto</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Situación: Un proveedor no está de acuerdo con el alcance del proyecto y solicita un pago adicional por trabajos no contemplados en el contrato inicial.</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Estrategia de resolución:</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Revisión del contrato: Revisar cuidadosamente el contrato original para determinar las responsabilidades de cada parte y el alcance acordado del proyecto.</a:t>
            </a:r>
          </a:p>
          <a:p>
            <a:pPr marL="228594" indent="-228594" algn="just">
              <a:buFont typeface="Wingdings" pitchFamily="2" charset="2"/>
              <a:buChar char="Ø"/>
            </a:pPr>
            <a:r>
              <a:rPr lang="es-MX" sz="1333">
                <a:solidFill>
                  <a:schemeClr val="tx1"/>
                </a:solidFill>
                <a:latin typeface="IBM Plex Mono" panose="020B0509050203000203" pitchFamily="49" charset="77"/>
              </a:rPr>
              <a:t>Mediación: Buscar la ayuda de un mediador neutral para facilitar el diálogo entre las partes y llegar a un acuerdo mutuo sobre el alcance del proyecto y la compensación correspondiente.</a:t>
            </a:r>
          </a:p>
          <a:p>
            <a:pPr marL="228594" indent="-228594" algn="just">
              <a:buFont typeface="Wingdings" pitchFamily="2" charset="2"/>
              <a:buChar char="Ø"/>
            </a:pPr>
            <a:r>
              <a:rPr lang="es-MX" sz="1333">
                <a:solidFill>
                  <a:schemeClr val="tx1"/>
                </a:solidFill>
                <a:latin typeface="IBM Plex Mono" panose="020B0509050203000203" pitchFamily="49" charset="77"/>
              </a:rPr>
              <a:t>Negociación: Negociar un nuevo contrato o una modificación al contrato original que detalle claramente el alcance del proyecto y la compensación acordada para ambas partes.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
        <p:nvSpPr>
          <p:cNvPr id="4" name="TextBox 10">
            <a:extLst>
              <a:ext uri="{FF2B5EF4-FFF2-40B4-BE49-F238E27FC236}">
                <a16:creationId xmlns:a16="http://schemas.microsoft.com/office/drawing/2014/main" id="{DB04CCCB-6B13-9F92-576E-5D4CE7192CA3}"/>
              </a:ext>
            </a:extLst>
          </p:cNvPr>
          <p:cNvSpPr txBox="1"/>
          <p:nvPr/>
        </p:nvSpPr>
        <p:spPr>
          <a:xfrm>
            <a:off x="1105257" y="488260"/>
            <a:ext cx="1000063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Resolución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Conflictos</a:t>
            </a:r>
            <a:r>
              <a:rPr lang="en-US" sz="2133">
                <a:solidFill>
                  <a:srgbClr val="0070C0"/>
                </a:solidFill>
                <a:latin typeface="IBM Plex Mono" panose="020B0509050203000203" pitchFamily="49" charset="77"/>
                <a:cs typeface="Calibri"/>
              </a:rPr>
              <a:t> con Stakeholders</a:t>
            </a:r>
            <a:endParaRPr lang="en-US" sz="1467">
              <a:latin typeface="IBM Plex Mono" panose="020B0509050203000203" pitchFamily="49" charset="77"/>
            </a:endParaRPr>
          </a:p>
        </p:txBody>
      </p:sp>
    </p:spTree>
    <p:extLst>
      <p:ext uri="{BB962C8B-B14F-4D97-AF65-F5344CB8AC3E}">
        <p14:creationId xmlns:p14="http://schemas.microsoft.com/office/powerpoint/2010/main" val="26070964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4021613"/>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Ejemplo 3: Desacuerdos sobre los requisitos del software</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Situación: El cliente y el equipo de desarrollo de software tienen diferentes visiones sobre los requisitos del software, lo que genera retrasos, costos adicionales y frustración en ambas partes.</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Estrategia de resolución:</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Reuniones de aclaración y prototipado: Implementar reuniones periódicas con el cliente para aclarar los requisitos del software. Utilizar técnicas como prototipos, diagramas de flujo de trabajo y casos de uso para visualizar las funcionalidades y obtener retroalimentación temprana.</a:t>
            </a:r>
          </a:p>
          <a:p>
            <a:pPr marL="228594" indent="-228594" algn="just">
              <a:buFont typeface="Wingdings" pitchFamily="2" charset="2"/>
              <a:buChar char="Ø"/>
            </a:pPr>
            <a:r>
              <a:rPr lang="es-MX" sz="1333">
                <a:solidFill>
                  <a:schemeClr val="tx1"/>
                </a:solidFill>
                <a:latin typeface="IBM Plex Mono" panose="020B0509050203000203" pitchFamily="49" charset="77"/>
              </a:rPr>
              <a:t>Gestión de expectativas realista: Establecer expectativas claras y realistas sobre el alcance del proyecto, las funcionalidades que se incluirán y las fechas de entrega. Evitar promesas que no se puedan cumplir y comunicar los cambios de manera oportuna.</a:t>
            </a:r>
          </a:p>
          <a:p>
            <a:pPr marL="228594" indent="-228594" algn="just">
              <a:buFont typeface="Wingdings" pitchFamily="2" charset="2"/>
              <a:buChar char="Ø"/>
            </a:pPr>
            <a:r>
              <a:rPr lang="es-MX" sz="1333">
                <a:solidFill>
                  <a:schemeClr val="tx1"/>
                </a:solidFill>
                <a:latin typeface="IBM Plex Mono" panose="020B0509050203000203" pitchFamily="49" charset="77"/>
              </a:rPr>
              <a:t>Priorización colaborativa: Colaborar con el cliente para priorizar los requisitos del software en función de su importancia y valor comercial. Utilizar herramientas como matrices de priorización para facilitar la toma de decisiones conjunta.</a:t>
            </a:r>
          </a:p>
          <a:p>
            <a:pPr marL="228594" indent="-228594" algn="just">
              <a:buFont typeface="Wingdings" pitchFamily="2" charset="2"/>
              <a:buChar char="Ø"/>
            </a:pPr>
            <a:r>
              <a:rPr lang="es-MX" sz="1333">
                <a:solidFill>
                  <a:schemeClr val="tx1"/>
                </a:solidFill>
                <a:latin typeface="IBM Plex Mono" panose="020B0509050203000203" pitchFamily="49" charset="77"/>
              </a:rPr>
              <a:t>Documentación detallada y actualizada: Documentar los requisitos del software de manera clara, concisa y comprensible para todas las partes involucradas. Mantener la documentación actualizada a medida que el proyecto avanza.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
        <p:nvSpPr>
          <p:cNvPr id="4" name="TextBox 10">
            <a:extLst>
              <a:ext uri="{FF2B5EF4-FFF2-40B4-BE49-F238E27FC236}">
                <a16:creationId xmlns:a16="http://schemas.microsoft.com/office/drawing/2014/main" id="{DB04CCCB-6B13-9F92-576E-5D4CE7192CA3}"/>
              </a:ext>
            </a:extLst>
          </p:cNvPr>
          <p:cNvSpPr txBox="1"/>
          <p:nvPr/>
        </p:nvSpPr>
        <p:spPr>
          <a:xfrm>
            <a:off x="1105257" y="488260"/>
            <a:ext cx="1000063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Resolución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Conflictos</a:t>
            </a:r>
            <a:r>
              <a:rPr lang="en-US" sz="2133">
                <a:solidFill>
                  <a:srgbClr val="0070C0"/>
                </a:solidFill>
                <a:latin typeface="IBM Plex Mono" panose="020B0509050203000203" pitchFamily="49" charset="77"/>
                <a:cs typeface="Calibri"/>
              </a:rPr>
              <a:t> con Stakeholders</a:t>
            </a:r>
            <a:endParaRPr lang="en-US" sz="1467">
              <a:latin typeface="IBM Plex Mono" panose="020B0509050203000203" pitchFamily="49" charset="77"/>
            </a:endParaRPr>
          </a:p>
        </p:txBody>
      </p:sp>
    </p:spTree>
    <p:extLst>
      <p:ext uri="{BB962C8B-B14F-4D97-AF65-F5344CB8AC3E}">
        <p14:creationId xmlns:p14="http://schemas.microsoft.com/office/powerpoint/2010/main" val="133219121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#15</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1969771"/>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buFont typeface="Wingdings" pitchFamily="2" charset="2"/>
              <a:buChar char="Ø"/>
            </a:pPr>
            <a:r>
              <a:rPr lang="es-MX" sz="1333">
                <a:solidFill>
                  <a:schemeClr val="tx1"/>
                </a:solidFill>
                <a:latin typeface="IBM Plex Mono" panose="020B0509050203000203" pitchFamily="49" charset="77"/>
              </a:rPr>
              <a:t>Conflicto 1: Problemas de comunicación entre el equipo de desarrollo y el cliente</a:t>
            </a:r>
          </a:p>
          <a:p>
            <a:pPr marL="685904" lvl="1" indent="-228594">
              <a:buFont typeface="Arial" panose="020B0604020202020204" pitchFamily="34" charset="0"/>
              <a:buChar char="•"/>
            </a:pPr>
            <a:r>
              <a:rPr lang="es-MX" sz="1333">
                <a:solidFill>
                  <a:schemeClr val="tx1"/>
                </a:solidFill>
                <a:latin typeface="IBM Plex Mono" panose="020B0509050203000203" pitchFamily="49" charset="77"/>
              </a:rPr>
              <a:t>Situación: La falta de comunicación efectiva entre el equipo de desarrollo y el cliente genera malentendidos, retrasos y una sensación de insatisfacción en ambas partes.</a:t>
            </a:r>
          </a:p>
          <a:p>
            <a:pPr marL="685904" lvl="1" indent="-228594">
              <a:buFont typeface="Arial" panose="020B0604020202020204" pitchFamily="34" charset="0"/>
              <a:buChar char="•"/>
            </a:pPr>
            <a:r>
              <a:rPr lang="es-MX" sz="1333">
                <a:solidFill>
                  <a:schemeClr val="tx1"/>
                </a:solidFill>
                <a:latin typeface="IBM Plex Mono" panose="020B0509050203000203" pitchFamily="49" charset="77"/>
              </a:rPr>
              <a:t>Estrategia de resolución:</a:t>
            </a:r>
          </a:p>
          <a:p>
            <a:endParaRPr lang="es-MX" sz="1333">
              <a:solidFill>
                <a:schemeClr val="tx1"/>
              </a:solidFill>
              <a:latin typeface="IBM Plex Mono" panose="020B0509050203000203" pitchFamily="49" charset="77"/>
            </a:endParaRPr>
          </a:p>
          <a:p>
            <a:pPr marL="228594" indent="-228594" algn="l">
              <a:buFont typeface="Wingdings" pitchFamily="2" charset="2"/>
              <a:buChar char="Ø"/>
            </a:pPr>
            <a:r>
              <a:rPr lang="es-MX" sz="1333">
                <a:solidFill>
                  <a:schemeClr val="tx1"/>
                </a:solidFill>
                <a:latin typeface="IBM Plex Mono" panose="020B0509050203000203" pitchFamily="49" charset="77"/>
              </a:rPr>
              <a:t>Conflicto 2: Retrasos en el desarrollo del software</a:t>
            </a:r>
          </a:p>
          <a:p>
            <a:pPr marL="685904" lvl="1" indent="-228594">
              <a:buFont typeface="Arial" panose="020B0604020202020204" pitchFamily="34" charset="0"/>
              <a:buChar char="•"/>
            </a:pPr>
            <a:r>
              <a:rPr lang="es-MX" sz="1333">
                <a:solidFill>
                  <a:schemeClr val="tx1"/>
                </a:solidFill>
                <a:latin typeface="IBM Plex Mono" panose="020B0509050203000203" pitchFamily="49" charset="77"/>
              </a:rPr>
              <a:t>Situación: Surgen retrasos inesperados en el desarrollo del software debido a problemas técnicos, cambios en los requisitos o falta de recursos.</a:t>
            </a:r>
          </a:p>
          <a:p>
            <a:pPr marL="685904" lvl="1" indent="-228594">
              <a:buFont typeface="Arial" panose="020B0604020202020204" pitchFamily="34" charset="0"/>
              <a:buChar char="•"/>
            </a:pPr>
            <a:r>
              <a:rPr lang="es-MX" sz="1333">
                <a:solidFill>
                  <a:schemeClr val="tx1"/>
                </a:solidFill>
                <a:latin typeface="IBM Plex Mono" panose="020B0509050203000203" pitchFamily="49" charset="77"/>
              </a:rPr>
              <a:t>Estrategia de resolución: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2" name="Pentágono 1">
            <a:extLst>
              <a:ext uri="{FF2B5EF4-FFF2-40B4-BE49-F238E27FC236}">
                <a16:creationId xmlns:a16="http://schemas.microsoft.com/office/drawing/2014/main" id="{7DD2C010-7CA2-7CA0-8EBA-3E22CA4F55D0}"/>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7" name="Graphic 16" descr="Badge 7 with solid fill">
            <a:extLst>
              <a:ext uri="{FF2B5EF4-FFF2-40B4-BE49-F238E27FC236}">
                <a16:creationId xmlns:a16="http://schemas.microsoft.com/office/drawing/2014/main" id="{4796DA32-BACB-2728-1B77-C50CFFCA63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29913502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978E6-67B1-3E39-3CD0-28DF9E377258}"/>
              </a:ext>
            </a:extLst>
          </p:cNvPr>
          <p:cNvSpPr txBox="1"/>
          <p:nvPr/>
        </p:nvSpPr>
        <p:spPr>
          <a:xfrm>
            <a:off x="892816" y="1370171"/>
            <a:ext cx="4425552" cy="2387600"/>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defTabSz="1219170">
              <a:lnSpc>
                <a:spcPct val="90000"/>
              </a:lnSpc>
              <a:spcBef>
                <a:spcPct val="0"/>
              </a:spcBef>
              <a:spcAft>
                <a:spcPts val="800"/>
              </a:spcAft>
            </a:pPr>
            <a:r>
              <a:rPr lang="en-US" sz="3200" dirty="0" err="1">
                <a:solidFill>
                  <a:srgbClr val="FFFFFF"/>
                </a:solidFill>
                <a:latin typeface="IBM Plex Mono" panose="020B0509050203000203" pitchFamily="49" charset="77"/>
                <a:ea typeface="+mj-ea"/>
                <a:cs typeface="+mj-cs"/>
              </a:rPr>
              <a:t>Otras</a:t>
            </a:r>
            <a:r>
              <a:rPr lang="en-US" sz="3200" dirty="0">
                <a:solidFill>
                  <a:srgbClr val="FFFFFF"/>
                </a:solidFill>
                <a:latin typeface="IBM Plex Mono" panose="020B0509050203000203" pitchFamily="49" charset="77"/>
                <a:ea typeface="+mj-ea"/>
                <a:cs typeface="+mj-cs"/>
              </a:rPr>
              <a:t> </a:t>
            </a:r>
            <a:r>
              <a:rPr lang="en-US" sz="3200" dirty="0" err="1">
                <a:solidFill>
                  <a:srgbClr val="FFFFFF"/>
                </a:solidFill>
                <a:latin typeface="IBM Plex Mono" panose="020B0509050203000203" pitchFamily="49" charset="77"/>
                <a:ea typeface="+mj-ea"/>
                <a:cs typeface="+mj-cs"/>
              </a:rPr>
              <a:t>Responsabilidades</a:t>
            </a:r>
            <a:r>
              <a:rPr lang="en-US" sz="3200" dirty="0">
                <a:solidFill>
                  <a:srgbClr val="FFFFFF"/>
                </a:solidFill>
                <a:latin typeface="IBM Plex Mono" panose="020B0509050203000203" pitchFamily="49" charset="77"/>
                <a:ea typeface="+mj-ea"/>
                <a:cs typeface="+mj-cs"/>
              </a:rPr>
              <a:t> del Business Analyst</a:t>
            </a:r>
          </a:p>
        </p:txBody>
      </p:sp>
      <p:pic>
        <p:nvPicPr>
          <p:cNvPr id="3" name="Gráfico 2" descr="Badge 8 con relleno sólido">
            <a:extLst>
              <a:ext uri="{FF2B5EF4-FFF2-40B4-BE49-F238E27FC236}">
                <a16:creationId xmlns:a16="http://schemas.microsoft.com/office/drawing/2014/main" id="{0743DCA9-071A-1D46-9746-70D1897CC7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9286" y="270181"/>
            <a:ext cx="2709367" cy="270936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5" name="Picture 2" descr="Why Pursue A Post-graduate Program In Business Analysis? - Inventiva">
            <a:extLst>
              <a:ext uri="{FF2B5EF4-FFF2-40B4-BE49-F238E27FC236}">
                <a16:creationId xmlns:a16="http://schemas.microsoft.com/office/drawing/2014/main" id="{A9942C45-0874-63A6-B3F6-5EF371A2475A}"/>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8782280" y="4352270"/>
            <a:ext cx="2899241" cy="1630821"/>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246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Cuando</a:t>
            </a:r>
            <a:r>
              <a:rPr lang="en-US" sz="2133">
                <a:solidFill>
                  <a:srgbClr val="0070C0"/>
                </a:solidFill>
                <a:latin typeface="IBM Plex Mono" panose="020B0509050203000203" pitchFamily="49" charset="77"/>
                <a:cs typeface="Calibri"/>
              </a:rPr>
              <a:t> usar </a:t>
            </a:r>
            <a:r>
              <a:rPr lang="en-US" sz="2133" err="1">
                <a:solidFill>
                  <a:srgbClr val="0070C0"/>
                </a:solidFill>
                <a:latin typeface="IBM Plex Mono" panose="020B0509050203000203" pitchFamily="49" charset="77"/>
                <a:cs typeface="Calibri"/>
              </a:rPr>
              <a:t>el</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Modelo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Cascada</a:t>
            </a:r>
            <a:r>
              <a:rPr lang="en-US" sz="2133">
                <a:solidFill>
                  <a:srgbClr val="0070C0"/>
                </a:solidFill>
                <a:latin typeface="IBM Plex Mono" panose="020B0509050203000203" pitchFamily="49" charset="77"/>
                <a:cs typeface="Calibri"/>
              </a:rPr>
              <a:t> (Waterfall)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1969771"/>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El modelo en cascada se adapta mejor a proyectos con requisitos bien definidos y estables donde los cambios son mínimos. Puede ser adecuado para:</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Proyectos de pequeña escala: </a:t>
            </a:r>
            <a:r>
              <a:rPr lang="es-MX" sz="1333" b="0" i="0">
                <a:solidFill>
                  <a:schemeClr val="tx1"/>
                </a:solidFill>
                <a:effectLst/>
                <a:latin typeface="IBM Plex Mono" panose="020B0509050203000203" pitchFamily="49" charset="77"/>
              </a:rPr>
              <a:t>Los proyectos más pequeños con un alcance claro y una complejidad limitada pueden beneficiarse del enfoque estructurado del modelo en cascada.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Proyectos con dependencias externas: </a:t>
            </a:r>
            <a:r>
              <a:rPr lang="es-MX" sz="1333" b="0" i="0">
                <a:solidFill>
                  <a:schemeClr val="tx1"/>
                </a:solidFill>
                <a:effectLst/>
                <a:latin typeface="IBM Plex Mono" panose="020B0509050203000203" pitchFamily="49" charset="77"/>
              </a:rPr>
              <a:t>Cuando el proyecto depende de factores externos que no se esperan que cambien significativamente, el modelo en cascada puede proporcionar un marco predecible.</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Proyectos con regulaciones estrictas:</a:t>
            </a:r>
            <a:r>
              <a:rPr lang="es-MX" sz="1333" b="0" i="0">
                <a:solidFill>
                  <a:schemeClr val="tx1"/>
                </a:solidFill>
                <a:effectLst/>
                <a:latin typeface="IBM Plex Mono" panose="020B0509050203000203" pitchFamily="49" charset="77"/>
              </a:rPr>
              <a:t> En situaciones en las que el cumplimiento de regulaciones o estándares es crucial, el énfasis en la documentación del modelo en cascada puede ser beneficioso.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793F42B5-9889-4226-20CA-50FB4ED8E8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5617337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Prototipos de Pantalla</a:t>
            </a:r>
          </a:p>
        </p:txBody>
      </p:sp>
    </p:spTree>
    <p:extLst>
      <p:ext uri="{BB962C8B-B14F-4D97-AF65-F5344CB8AC3E}">
        <p14:creationId xmlns:p14="http://schemas.microsoft.com/office/powerpoint/2010/main" val="3899758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Diseño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Prototipos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Pantalla</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842351"/>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El diseño de prototipos de pantallas es una parte importante del proceso de desarrollo de software. Los prototipos permiten al Business Analyst y al equipo de desarrollo visualizar cómo se verá y se comportará el software. Esto puede ayudar a identificar posibles problemas o errores antes de que se implementen en el software final.</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El Business Analyst puede desempeñar un papel importante en el diseño de prototipos de pantallas. Puede trabajar con los diseñadores de UX/UI para desarrollar prototipos que sean intuitivos y fáciles de usar. </a:t>
            </a:r>
            <a:r>
              <a:rPr lang="es-MX" sz="1333">
                <a:solidFill>
                  <a:schemeClr val="tx1"/>
                </a:solidFill>
                <a:latin typeface="IBM Plex Mono" panose="020B0509050203000203" pitchFamily="49" charset="77"/>
              </a:rPr>
              <a:t>T</a:t>
            </a:r>
            <a:r>
              <a:rPr lang="es-MX" sz="1333" b="0" i="0">
                <a:solidFill>
                  <a:schemeClr val="tx1"/>
                </a:solidFill>
                <a:effectLst/>
                <a:latin typeface="IBM Plex Mono" panose="020B0509050203000203" pitchFamily="49" charset="77"/>
              </a:rPr>
              <a:t>ambién puede utilizar prototipos para obtener comentarios de las partes interesadas del negocio.</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C</a:t>
            </a:r>
            <a:r>
              <a:rPr lang="es-MX" sz="1333" b="0" i="0">
                <a:solidFill>
                  <a:schemeClr val="tx1"/>
                </a:solidFill>
                <a:effectLst/>
                <a:latin typeface="IBM Plex Mono" panose="020B0509050203000203" pitchFamily="49" charset="77"/>
              </a:rPr>
              <a:t>onsejos para que los Business Analyst utilicen prototipos de pantallas: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Comenzar temprano: </a:t>
            </a:r>
            <a:r>
              <a:rPr lang="es-MX" sz="1333" b="0" i="0">
                <a:solidFill>
                  <a:schemeClr val="tx1"/>
                </a:solidFill>
                <a:effectLst/>
                <a:latin typeface="IBM Plex Mono" panose="020B0509050203000203" pitchFamily="49" charset="77"/>
              </a:rPr>
              <a:t>Los prototipos pueden ser útiles en cualquier etapa del proceso de desarrollo de software, pero es mejor comenzar a utilizarlos temprano. Esto permitirá al Business Analyst identificar y corregir problemas temprano, lo que ahorrará tiempo y esfuerzo a largo plazo.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Involucrar a las partes interesadas: </a:t>
            </a:r>
            <a:r>
              <a:rPr lang="es-MX" sz="1333" b="0" i="0">
                <a:solidFill>
                  <a:schemeClr val="tx1"/>
                </a:solidFill>
                <a:effectLst/>
                <a:latin typeface="IBM Plex Mono" panose="020B0509050203000203" pitchFamily="49" charset="77"/>
              </a:rPr>
              <a:t>Los prototipos son una herramienta poderosa para obtener comentarios de las partes interesadas. Es importante invitar a las partes interesadas a revisar los prototipos y proporcionar comentarios.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Ser flexible: </a:t>
            </a:r>
            <a:r>
              <a:rPr lang="es-MX" sz="1333" b="0" i="0">
                <a:solidFill>
                  <a:schemeClr val="tx1"/>
                </a:solidFill>
                <a:effectLst/>
                <a:latin typeface="IBM Plex Mono" panose="020B0509050203000203" pitchFamily="49" charset="77"/>
              </a:rPr>
              <a:t>Los prototipos son un medio para comunicar ideas. No hay que preocuparse si los prototipos no son perfectos. El objetivo es obtener comentarios y mejorar los diseños.</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prototipos de pantallas pueden ser una herramienta valiosa para los Business Analyst. Los prototipos pueden ayudar a comprender los requisitos, identificar posibles problemas y obtener comentarios de las partes interesadas.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AA5EC4D6-D576-F07E-9693-42AEC5B164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spTree>
    <p:extLst>
      <p:ext uri="{BB962C8B-B14F-4D97-AF65-F5344CB8AC3E}">
        <p14:creationId xmlns:p14="http://schemas.microsoft.com/office/powerpoint/2010/main" val="30071339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Diseño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Prototipos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Pantalla</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637167"/>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Pasos generales para crear prototipos de pantallas:</a:t>
            </a:r>
          </a:p>
          <a:p>
            <a:pPr algn="just"/>
            <a:endParaRPr lang="es-MX" sz="1333" b="0" i="0">
              <a:solidFill>
                <a:schemeClr val="tx1"/>
              </a:solidFill>
              <a:effectLst/>
              <a:latin typeface="IBM Plex Mono" panose="020B0509050203000203" pitchFamily="49" charset="77"/>
            </a:endParaRPr>
          </a:p>
          <a:p>
            <a:pPr algn="just">
              <a:buFont typeface="+mj-lt"/>
              <a:buAutoNum type="arabicPeriod"/>
            </a:pPr>
            <a:r>
              <a:rPr lang="es-MX" sz="1333" b="0" i="0">
                <a:solidFill>
                  <a:srgbClr val="0070C0"/>
                </a:solidFill>
                <a:effectLst/>
                <a:latin typeface="IBM Plex Mono" panose="020B0509050203000203" pitchFamily="49" charset="77"/>
              </a:rPr>
              <a:t>Identificar los requisitos de la interfaz de usuario: </a:t>
            </a:r>
            <a:r>
              <a:rPr lang="es-MX" sz="1333" b="0" i="0">
                <a:solidFill>
                  <a:schemeClr val="tx1"/>
                </a:solidFill>
                <a:effectLst/>
                <a:latin typeface="IBM Plex Mono" panose="020B0509050203000203" pitchFamily="49" charset="77"/>
              </a:rPr>
              <a:t>¿Qué necesita la interfaz de usuario para hacer? ¿Cómo funcionará la interfaz de usuario?</a:t>
            </a:r>
          </a:p>
          <a:p>
            <a:pPr algn="just">
              <a:buFont typeface="+mj-lt"/>
              <a:buAutoNum type="arabicPeriod"/>
            </a:pPr>
            <a:endParaRPr lang="es-MX" sz="1333" b="0" i="0">
              <a:solidFill>
                <a:schemeClr val="tx1"/>
              </a:solidFill>
              <a:effectLst/>
              <a:latin typeface="IBM Plex Mono" panose="020B0509050203000203" pitchFamily="49" charset="77"/>
            </a:endParaRPr>
          </a:p>
          <a:p>
            <a:pPr algn="just">
              <a:buFont typeface="+mj-lt"/>
              <a:buAutoNum type="arabicPeriod"/>
            </a:pPr>
            <a:r>
              <a:rPr lang="es-MX" sz="1333" b="0" i="0">
                <a:solidFill>
                  <a:srgbClr val="0070C0"/>
                </a:solidFill>
                <a:effectLst/>
                <a:latin typeface="IBM Plex Mono" panose="020B0509050203000203" pitchFamily="49" charset="77"/>
              </a:rPr>
              <a:t>Crear un plan de prototipos: </a:t>
            </a:r>
            <a:r>
              <a:rPr lang="es-MX" sz="1333" b="0" i="0">
                <a:solidFill>
                  <a:schemeClr val="tx1"/>
                </a:solidFill>
                <a:effectLst/>
                <a:latin typeface="IBM Plex Mono" panose="020B0509050203000203" pitchFamily="49" charset="77"/>
              </a:rPr>
              <a:t>¿Qué tipo de prototipo se desea crear? ¿Cuándo se desea obtener comentarios de las partes interesadas?</a:t>
            </a:r>
          </a:p>
          <a:p>
            <a:pPr algn="just">
              <a:buFont typeface="+mj-lt"/>
              <a:buAutoNum type="arabicPeriod"/>
            </a:pPr>
            <a:endParaRPr lang="es-MX" sz="1333" b="0" i="0">
              <a:solidFill>
                <a:schemeClr val="tx1"/>
              </a:solidFill>
              <a:effectLst/>
              <a:latin typeface="IBM Plex Mono" panose="020B0509050203000203" pitchFamily="49" charset="77"/>
            </a:endParaRPr>
          </a:p>
          <a:p>
            <a:pPr algn="just">
              <a:buFont typeface="+mj-lt"/>
              <a:buAutoNum type="arabicPeriod"/>
            </a:pPr>
            <a:r>
              <a:rPr lang="es-MX" sz="1333" b="0" i="0">
                <a:solidFill>
                  <a:srgbClr val="0070C0"/>
                </a:solidFill>
                <a:effectLst/>
                <a:latin typeface="IBM Plex Mono" panose="020B0509050203000203" pitchFamily="49" charset="77"/>
              </a:rPr>
              <a:t>Crear el prototipo: </a:t>
            </a:r>
            <a:r>
              <a:rPr lang="es-MX" sz="1333" b="0" i="0">
                <a:solidFill>
                  <a:schemeClr val="tx1"/>
                </a:solidFill>
                <a:effectLst/>
                <a:latin typeface="IBM Plex Mono" panose="020B0509050203000203" pitchFamily="49" charset="77"/>
              </a:rPr>
              <a:t>Utilizar las herramientas y los métodos que sean adecuados para las necesidades.</a:t>
            </a:r>
          </a:p>
          <a:p>
            <a:pPr algn="just">
              <a:buFont typeface="+mj-lt"/>
              <a:buAutoNum type="arabicPeriod"/>
            </a:pPr>
            <a:endParaRPr lang="es-MX" sz="1333" b="0" i="0">
              <a:solidFill>
                <a:schemeClr val="tx1"/>
              </a:solidFill>
              <a:effectLst/>
              <a:latin typeface="IBM Plex Mono" panose="020B0509050203000203" pitchFamily="49" charset="77"/>
            </a:endParaRPr>
          </a:p>
          <a:p>
            <a:pPr algn="just">
              <a:buFont typeface="+mj-lt"/>
              <a:buAutoNum type="arabicPeriod"/>
            </a:pPr>
            <a:r>
              <a:rPr lang="es-MX" sz="1333" b="0" i="0">
                <a:solidFill>
                  <a:srgbClr val="0070C0"/>
                </a:solidFill>
                <a:effectLst/>
                <a:latin typeface="IBM Plex Mono" panose="020B0509050203000203" pitchFamily="49" charset="77"/>
              </a:rPr>
              <a:t>Obtener comentarios de las partes interesadas: </a:t>
            </a:r>
            <a:r>
              <a:rPr lang="es-MX" sz="1333" b="0" i="0">
                <a:solidFill>
                  <a:schemeClr val="tx1"/>
                </a:solidFill>
                <a:effectLst/>
                <a:latin typeface="IBM Plex Mono" panose="020B0509050203000203" pitchFamily="49" charset="77"/>
              </a:rPr>
              <a:t>Solicitar a las partes interesadas que revisen el prototipo y proporcionen comentarios.</a:t>
            </a:r>
          </a:p>
          <a:p>
            <a:pPr algn="just">
              <a:buFont typeface="+mj-lt"/>
              <a:buAutoNum type="arabicPeriod"/>
            </a:pPr>
            <a:endParaRPr lang="es-MX" sz="1333" b="0" i="0">
              <a:solidFill>
                <a:schemeClr val="tx1"/>
              </a:solidFill>
              <a:effectLst/>
              <a:latin typeface="IBM Plex Mono" panose="020B0509050203000203" pitchFamily="49" charset="77"/>
            </a:endParaRPr>
          </a:p>
          <a:p>
            <a:pPr algn="just">
              <a:buFont typeface="+mj-lt"/>
              <a:buAutoNum type="arabicPeriod"/>
            </a:pPr>
            <a:r>
              <a:rPr lang="es-MX" sz="1333" b="0" i="0">
                <a:solidFill>
                  <a:srgbClr val="0070C0"/>
                </a:solidFill>
                <a:effectLst/>
                <a:latin typeface="IBM Plex Mono" panose="020B0509050203000203" pitchFamily="49" charset="77"/>
              </a:rPr>
              <a:t>Revisar el prototipo: </a:t>
            </a:r>
            <a:r>
              <a:rPr lang="es-MX" sz="1333" b="0" i="0">
                <a:solidFill>
                  <a:schemeClr val="tx1"/>
                </a:solidFill>
                <a:effectLst/>
                <a:latin typeface="IBM Plex Mono" panose="020B0509050203000203" pitchFamily="49" charset="77"/>
              </a:rPr>
              <a:t>Utilizar los comentarios de las partes interesadas para mejorar el prototipo.</a:t>
            </a:r>
          </a:p>
          <a:p>
            <a:pPr algn="just">
              <a:buFont typeface="+mj-lt"/>
              <a:buAutoNum type="arabicPeriod"/>
            </a:pPr>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Algunas h</a:t>
            </a:r>
            <a:r>
              <a:rPr lang="es-MX" sz="1333" b="0" i="0">
                <a:solidFill>
                  <a:schemeClr val="tx1"/>
                </a:solidFill>
                <a:effectLst/>
                <a:latin typeface="IBM Plex Mono" panose="020B0509050203000203" pitchFamily="49" charset="77"/>
              </a:rPr>
              <a:t>erramientas para crear prototipos de pantallas: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Adobe XD</a:t>
            </a:r>
          </a:p>
          <a:p>
            <a:pPr marL="228594" indent="-228594" algn="just">
              <a:buFont typeface="Wingdings" pitchFamily="2" charset="2"/>
              <a:buChar char="Ø"/>
            </a:pPr>
            <a:r>
              <a:rPr lang="es-MX" sz="1333">
                <a:solidFill>
                  <a:schemeClr val="tx1"/>
                </a:solidFill>
                <a:latin typeface="IBM Plex Mono" panose="020B0509050203000203" pitchFamily="49" charset="77"/>
              </a:rPr>
              <a:t>Canva</a:t>
            </a: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Enterprise Architect</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InVision (web)</a:t>
            </a:r>
          </a:p>
          <a:p>
            <a:pPr marL="228594" indent="-228594" algn="just">
              <a:buFont typeface="Wingdings" pitchFamily="2" charset="2"/>
              <a:buChar char="Ø"/>
            </a:pPr>
            <a:r>
              <a:rPr lang="es-MX" sz="1333">
                <a:solidFill>
                  <a:schemeClr val="tx1"/>
                </a:solidFill>
                <a:latin typeface="IBM Plex Mono" panose="020B0509050203000203" pitchFamily="49" charset="77"/>
              </a:rPr>
              <a:t>Proto.io (web)</a:t>
            </a:r>
            <a:endParaRPr lang="es-MX" sz="1333"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C2C82E7D-5DED-72FE-39DF-BE021E968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spTree>
    <p:extLst>
      <p:ext uri="{BB962C8B-B14F-4D97-AF65-F5344CB8AC3E}">
        <p14:creationId xmlns:p14="http://schemas.microsoft.com/office/powerpoint/2010/main" val="237844473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1"/>
            <a:ext cx="10139492"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Prototipos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Pantalla</a:t>
            </a:r>
            <a:endParaRPr lang="en-US" sz="2133">
              <a:solidFill>
                <a:srgbClr val="0070C0"/>
              </a:solidFill>
              <a:latin typeface="IBM Plex Mono" panose="020B0509050203000203" pitchFamily="49" charset="77"/>
              <a:cs typeface="Calibri"/>
            </a:endParaRPr>
          </a:p>
          <a:p>
            <a:pPr algn="ctr"/>
            <a:r>
              <a:rPr lang="en-US" sz="1067" err="1">
                <a:latin typeface="IBM Plex Mono" panose="020B0509050203000203" pitchFamily="49" charset="77"/>
                <a:cs typeface="Calibri"/>
              </a:rPr>
              <a:t>Retiro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Ahorro</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Voluntario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una</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Cuenta</a:t>
            </a:r>
            <a:r>
              <a:rPr lang="en-US" sz="1067">
                <a:latin typeface="IBM Plex Mono" panose="020B0509050203000203" pitchFamily="49" charset="77"/>
                <a:cs typeface="Calibri"/>
              </a:rPr>
              <a:t> de AFORE</a:t>
            </a:r>
            <a:endParaRPr lang="en-US" sz="10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C2C82E7D-5DED-72FE-39DF-BE021E968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3" name="Imagen 2">
            <a:extLst>
              <a:ext uri="{FF2B5EF4-FFF2-40B4-BE49-F238E27FC236}">
                <a16:creationId xmlns:a16="http://schemas.microsoft.com/office/drawing/2014/main" id="{39B6880E-37F8-7DAA-3A3D-670A78436DD9}"/>
              </a:ext>
            </a:extLst>
          </p:cNvPr>
          <p:cNvPicPr>
            <a:picLocks noChangeAspect="1"/>
          </p:cNvPicPr>
          <p:nvPr/>
        </p:nvPicPr>
        <p:blipFill>
          <a:blip r:embed="rId5"/>
          <a:stretch>
            <a:fillRect/>
          </a:stretch>
        </p:blipFill>
        <p:spPr>
          <a:xfrm>
            <a:off x="2266928" y="1190809"/>
            <a:ext cx="1771673" cy="3840000"/>
          </a:xfrm>
          <a:prstGeom prst="rect">
            <a:avLst/>
          </a:prstGeom>
          <a:ln>
            <a:noFill/>
          </a:ln>
          <a:effectLst>
            <a:outerShdw blurRad="292100" dist="139700" dir="2700000" algn="tl" rotWithShape="0">
              <a:srgbClr val="333333">
                <a:alpha val="65000"/>
              </a:srgbClr>
            </a:outerShdw>
          </a:effectLst>
        </p:spPr>
      </p:pic>
      <p:pic>
        <p:nvPicPr>
          <p:cNvPr id="4" name="Imagen 3">
            <a:extLst>
              <a:ext uri="{FF2B5EF4-FFF2-40B4-BE49-F238E27FC236}">
                <a16:creationId xmlns:a16="http://schemas.microsoft.com/office/drawing/2014/main" id="{8574F549-4C42-4A8F-4990-E54116FA9136}"/>
              </a:ext>
            </a:extLst>
          </p:cNvPr>
          <p:cNvPicPr>
            <a:picLocks noChangeAspect="1"/>
          </p:cNvPicPr>
          <p:nvPr/>
        </p:nvPicPr>
        <p:blipFill>
          <a:blip r:embed="rId6"/>
          <a:stretch>
            <a:fillRect/>
          </a:stretch>
        </p:blipFill>
        <p:spPr>
          <a:xfrm>
            <a:off x="5210164" y="2391119"/>
            <a:ext cx="1771673" cy="3840000"/>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E37DC5F7-987E-60E3-B2FB-B53831F42B30}"/>
              </a:ext>
            </a:extLst>
          </p:cNvPr>
          <p:cNvPicPr>
            <a:picLocks noChangeAspect="1"/>
          </p:cNvPicPr>
          <p:nvPr/>
        </p:nvPicPr>
        <p:blipFill>
          <a:blip r:embed="rId7"/>
          <a:stretch>
            <a:fillRect/>
          </a:stretch>
        </p:blipFill>
        <p:spPr>
          <a:xfrm>
            <a:off x="8153401" y="1190809"/>
            <a:ext cx="1771673" cy="3840000"/>
          </a:xfrm>
          <a:prstGeom prst="rect">
            <a:avLst/>
          </a:prstGeom>
          <a:ln>
            <a:noFill/>
          </a:ln>
          <a:effectLst>
            <a:outerShdw blurRad="292100" dist="139700" dir="2700000" algn="tl" rotWithShape="0">
              <a:srgbClr val="333333">
                <a:alpha val="65000"/>
              </a:srgbClr>
            </a:outerShdw>
          </a:effectLst>
        </p:spPr>
      </p:pic>
      <p:cxnSp>
        <p:nvCxnSpPr>
          <p:cNvPr id="12" name="Conector recto de flecha 11">
            <a:extLst>
              <a:ext uri="{FF2B5EF4-FFF2-40B4-BE49-F238E27FC236}">
                <a16:creationId xmlns:a16="http://schemas.microsoft.com/office/drawing/2014/main" id="{2306ACF2-607D-9D57-066A-078A8144C6C8}"/>
              </a:ext>
            </a:extLst>
          </p:cNvPr>
          <p:cNvCxnSpPr>
            <a:cxnSpLocks/>
          </p:cNvCxnSpPr>
          <p:nvPr/>
        </p:nvCxnSpPr>
        <p:spPr>
          <a:xfrm>
            <a:off x="4038600" y="1652328"/>
            <a:ext cx="4114800" cy="0"/>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18" name="Conector angular 17">
            <a:extLst>
              <a:ext uri="{FF2B5EF4-FFF2-40B4-BE49-F238E27FC236}">
                <a16:creationId xmlns:a16="http://schemas.microsoft.com/office/drawing/2014/main" id="{F6FA00B7-ECAF-2FDB-CE6C-4E0158089641}"/>
              </a:ext>
            </a:extLst>
          </p:cNvPr>
          <p:cNvCxnSpPr>
            <a:stCxn id="3" idx="3"/>
            <a:endCxn id="4" idx="1"/>
          </p:cNvCxnSpPr>
          <p:nvPr/>
        </p:nvCxnSpPr>
        <p:spPr>
          <a:xfrm>
            <a:off x="4038600" y="3110810"/>
            <a:ext cx="1171563" cy="1200309"/>
          </a:xfrm>
          <a:prstGeom prst="bentConnector3">
            <a:avLst/>
          </a:prstGeom>
          <a:ln>
            <a:solidFill>
              <a:srgbClr val="0070C0"/>
            </a:solidFill>
            <a:prstDash val="sysDot"/>
            <a:tailEnd type="triangle"/>
          </a:ln>
        </p:spPr>
        <p:style>
          <a:lnRef idx="3">
            <a:schemeClr val="accent2"/>
          </a:lnRef>
          <a:fillRef idx="0">
            <a:schemeClr val="accent2"/>
          </a:fillRef>
          <a:effectRef idx="2">
            <a:schemeClr val="accent2"/>
          </a:effectRef>
          <a:fontRef idx="minor">
            <a:schemeClr val="tx1"/>
          </a:fontRef>
        </p:style>
      </p:cxnSp>
      <p:sp>
        <p:nvSpPr>
          <p:cNvPr id="20" name="CuadroTexto 19">
            <a:extLst>
              <a:ext uri="{FF2B5EF4-FFF2-40B4-BE49-F238E27FC236}">
                <a16:creationId xmlns:a16="http://schemas.microsoft.com/office/drawing/2014/main" id="{DDA110A0-8D45-1600-7D1E-DB8E4354B1BA}"/>
              </a:ext>
            </a:extLst>
          </p:cNvPr>
          <p:cNvSpPr txBox="1"/>
          <p:nvPr/>
        </p:nvSpPr>
        <p:spPr>
          <a:xfrm>
            <a:off x="5100855" y="1385589"/>
            <a:ext cx="1990288" cy="235898"/>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933">
                <a:latin typeface="IBM Plex Mono" panose="020B0509050203000203" pitchFamily="49" charset="77"/>
              </a:rPr>
              <a:t>Inicio de sesión exitoso</a:t>
            </a:r>
          </a:p>
        </p:txBody>
      </p:sp>
      <p:sp>
        <p:nvSpPr>
          <p:cNvPr id="21" name="CuadroTexto 20">
            <a:extLst>
              <a:ext uri="{FF2B5EF4-FFF2-40B4-BE49-F238E27FC236}">
                <a16:creationId xmlns:a16="http://schemas.microsoft.com/office/drawing/2014/main" id="{37FB8D15-C1B6-A8EC-8568-7650CC2D7B1D}"/>
              </a:ext>
            </a:extLst>
          </p:cNvPr>
          <p:cNvSpPr txBox="1"/>
          <p:nvPr/>
        </p:nvSpPr>
        <p:spPr>
          <a:xfrm>
            <a:off x="4043622" y="2693413"/>
            <a:ext cx="1184308" cy="379463"/>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933">
                <a:latin typeface="IBM Plex Mono" panose="020B0509050203000203" pitchFamily="49" charset="77"/>
              </a:rPr>
              <a:t>Selección de Registro</a:t>
            </a:r>
          </a:p>
        </p:txBody>
      </p:sp>
      <p:sp>
        <p:nvSpPr>
          <p:cNvPr id="22" name="Elipse 21">
            <a:extLst>
              <a:ext uri="{FF2B5EF4-FFF2-40B4-BE49-F238E27FC236}">
                <a16:creationId xmlns:a16="http://schemas.microsoft.com/office/drawing/2014/main" id="{C5A7EDA0-873D-EA1D-C4D3-AF72ACB87216}"/>
              </a:ext>
            </a:extLst>
          </p:cNvPr>
          <p:cNvSpPr/>
          <p:nvPr/>
        </p:nvSpPr>
        <p:spPr>
          <a:xfrm>
            <a:off x="2141517" y="4904688"/>
            <a:ext cx="240777" cy="252243"/>
          </a:xfrm>
          <a:prstGeom prst="ellips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067">
                <a:solidFill>
                  <a:schemeClr val="bg1"/>
                </a:solidFill>
                <a:latin typeface="IBM Plex Mono" panose="020B0509050203000203" pitchFamily="49" charset="77"/>
              </a:rPr>
              <a:t>1</a:t>
            </a:r>
          </a:p>
        </p:txBody>
      </p:sp>
      <p:sp>
        <p:nvSpPr>
          <p:cNvPr id="24" name="Elipse 23">
            <a:extLst>
              <a:ext uri="{FF2B5EF4-FFF2-40B4-BE49-F238E27FC236}">
                <a16:creationId xmlns:a16="http://schemas.microsoft.com/office/drawing/2014/main" id="{10332A69-F72D-5278-C434-3ECA105F25E8}"/>
              </a:ext>
            </a:extLst>
          </p:cNvPr>
          <p:cNvSpPr/>
          <p:nvPr/>
        </p:nvSpPr>
        <p:spPr>
          <a:xfrm>
            <a:off x="8027989" y="4904688"/>
            <a:ext cx="240777" cy="252243"/>
          </a:xfrm>
          <a:prstGeom prst="ellips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067">
                <a:solidFill>
                  <a:schemeClr val="bg1"/>
                </a:solidFill>
                <a:latin typeface="IBM Plex Mono" panose="020B0509050203000203" pitchFamily="49" charset="77"/>
              </a:rPr>
              <a:t>2</a:t>
            </a:r>
          </a:p>
        </p:txBody>
      </p:sp>
      <p:sp>
        <p:nvSpPr>
          <p:cNvPr id="25" name="Elipse 24">
            <a:extLst>
              <a:ext uri="{FF2B5EF4-FFF2-40B4-BE49-F238E27FC236}">
                <a16:creationId xmlns:a16="http://schemas.microsoft.com/office/drawing/2014/main" id="{2631D5D8-6E41-C743-3EE9-DECCBA1DF3C1}"/>
              </a:ext>
            </a:extLst>
          </p:cNvPr>
          <p:cNvSpPr/>
          <p:nvPr/>
        </p:nvSpPr>
        <p:spPr>
          <a:xfrm>
            <a:off x="5089774" y="6104448"/>
            <a:ext cx="240777" cy="252243"/>
          </a:xfrm>
          <a:prstGeom prst="ellips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067">
                <a:solidFill>
                  <a:schemeClr val="bg1"/>
                </a:solidFill>
                <a:latin typeface="IBM Plex Mono" panose="020B0509050203000203" pitchFamily="49" charset="77"/>
              </a:rPr>
              <a:t>3</a:t>
            </a:r>
          </a:p>
        </p:txBody>
      </p:sp>
    </p:spTree>
    <p:extLst>
      <p:ext uri="{BB962C8B-B14F-4D97-AF65-F5344CB8AC3E}">
        <p14:creationId xmlns:p14="http://schemas.microsoft.com/office/powerpoint/2010/main" val="110899731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1"/>
            <a:ext cx="10139492"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Prototipos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Pantalla</a:t>
            </a:r>
            <a:endParaRPr lang="en-US" sz="2133">
              <a:solidFill>
                <a:srgbClr val="0070C0"/>
              </a:solidFill>
              <a:latin typeface="IBM Plex Mono" panose="020B0509050203000203" pitchFamily="49" charset="77"/>
              <a:cs typeface="Calibri"/>
            </a:endParaRPr>
          </a:p>
          <a:p>
            <a:pPr algn="ctr"/>
            <a:r>
              <a:rPr lang="en-US" sz="1067" err="1">
                <a:latin typeface="IBM Plex Mono" panose="020B0509050203000203" pitchFamily="49" charset="77"/>
                <a:cs typeface="Calibri"/>
              </a:rPr>
              <a:t>Retiro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Ahorro</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Voluntario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una</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Cuenta</a:t>
            </a:r>
            <a:r>
              <a:rPr lang="en-US" sz="1067">
                <a:latin typeface="IBM Plex Mono" panose="020B0509050203000203" pitchFamily="49" charset="77"/>
                <a:cs typeface="Calibri"/>
              </a:rPr>
              <a:t> de AFORE</a:t>
            </a:r>
            <a:endParaRPr lang="en-US" sz="10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C2C82E7D-5DED-72FE-39DF-BE021E968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9" name="Imagen 8">
            <a:extLst>
              <a:ext uri="{FF2B5EF4-FFF2-40B4-BE49-F238E27FC236}">
                <a16:creationId xmlns:a16="http://schemas.microsoft.com/office/drawing/2014/main" id="{62B398EE-23CA-0F02-A600-A10AC3661BE2}"/>
              </a:ext>
            </a:extLst>
          </p:cNvPr>
          <p:cNvPicPr>
            <a:picLocks noChangeAspect="1"/>
          </p:cNvPicPr>
          <p:nvPr/>
        </p:nvPicPr>
        <p:blipFill>
          <a:blip r:embed="rId5"/>
          <a:stretch>
            <a:fillRect/>
          </a:stretch>
        </p:blipFill>
        <p:spPr>
          <a:xfrm>
            <a:off x="791137" y="1190809"/>
            <a:ext cx="1771673" cy="3840000"/>
          </a:xfrm>
          <a:prstGeom prst="rect">
            <a:avLst/>
          </a:prstGeom>
          <a:ln>
            <a:noFill/>
          </a:ln>
          <a:effectLst>
            <a:outerShdw blurRad="292100" dist="139700" dir="2700000" algn="tl" rotWithShape="0">
              <a:srgbClr val="333333">
                <a:alpha val="65000"/>
              </a:srgbClr>
            </a:outerShdw>
          </a:effectLst>
        </p:spPr>
      </p:pic>
      <p:pic>
        <p:nvPicPr>
          <p:cNvPr id="10" name="Imagen 9">
            <a:extLst>
              <a:ext uri="{FF2B5EF4-FFF2-40B4-BE49-F238E27FC236}">
                <a16:creationId xmlns:a16="http://schemas.microsoft.com/office/drawing/2014/main" id="{AA4F4CCA-2159-5662-2E09-E1C914169817}"/>
              </a:ext>
            </a:extLst>
          </p:cNvPr>
          <p:cNvPicPr>
            <a:picLocks noChangeAspect="1"/>
          </p:cNvPicPr>
          <p:nvPr/>
        </p:nvPicPr>
        <p:blipFill>
          <a:blip r:embed="rId6"/>
          <a:stretch>
            <a:fillRect/>
          </a:stretch>
        </p:blipFill>
        <p:spPr>
          <a:xfrm>
            <a:off x="3586432" y="2391119"/>
            <a:ext cx="1771673" cy="3840000"/>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937C5C65-3590-F8BC-B81B-0DA091E760E2}"/>
              </a:ext>
            </a:extLst>
          </p:cNvPr>
          <p:cNvPicPr>
            <a:picLocks noChangeAspect="1"/>
          </p:cNvPicPr>
          <p:nvPr/>
        </p:nvPicPr>
        <p:blipFill>
          <a:blip r:embed="rId7"/>
          <a:stretch>
            <a:fillRect/>
          </a:stretch>
        </p:blipFill>
        <p:spPr>
          <a:xfrm>
            <a:off x="6833894" y="2391119"/>
            <a:ext cx="1771673" cy="3840000"/>
          </a:xfrm>
          <a:prstGeom prst="rect">
            <a:avLst/>
          </a:prstGeom>
          <a:ln>
            <a:noFill/>
          </a:ln>
          <a:effectLst>
            <a:outerShdw blurRad="292100" dist="139700" dir="2700000" algn="tl" rotWithShape="0">
              <a:srgbClr val="333333">
                <a:alpha val="65000"/>
              </a:srgbClr>
            </a:outerShdw>
          </a:effectLst>
        </p:spPr>
      </p:pic>
      <p:pic>
        <p:nvPicPr>
          <p:cNvPr id="13" name="Imagen 12">
            <a:extLst>
              <a:ext uri="{FF2B5EF4-FFF2-40B4-BE49-F238E27FC236}">
                <a16:creationId xmlns:a16="http://schemas.microsoft.com/office/drawing/2014/main" id="{6D348818-3CA4-A556-906C-A938E921F82F}"/>
              </a:ext>
            </a:extLst>
          </p:cNvPr>
          <p:cNvPicPr>
            <a:picLocks noChangeAspect="1"/>
          </p:cNvPicPr>
          <p:nvPr/>
        </p:nvPicPr>
        <p:blipFill>
          <a:blip r:embed="rId8"/>
          <a:stretch>
            <a:fillRect/>
          </a:stretch>
        </p:blipFill>
        <p:spPr>
          <a:xfrm>
            <a:off x="9629192" y="1190809"/>
            <a:ext cx="1771673" cy="3840000"/>
          </a:xfrm>
          <a:prstGeom prst="rect">
            <a:avLst/>
          </a:prstGeom>
          <a:ln>
            <a:noFill/>
          </a:ln>
          <a:effectLst>
            <a:outerShdw blurRad="292100" dist="139700" dir="2700000" algn="tl" rotWithShape="0">
              <a:srgbClr val="333333">
                <a:alpha val="65000"/>
              </a:srgbClr>
            </a:outerShdw>
          </a:effectLst>
        </p:spPr>
      </p:pic>
      <p:cxnSp>
        <p:nvCxnSpPr>
          <p:cNvPr id="15" name="Conector recto de flecha 14">
            <a:extLst>
              <a:ext uri="{FF2B5EF4-FFF2-40B4-BE49-F238E27FC236}">
                <a16:creationId xmlns:a16="http://schemas.microsoft.com/office/drawing/2014/main" id="{35E48A56-887A-B3A1-AAE3-B67F56A09FB8}"/>
              </a:ext>
            </a:extLst>
          </p:cNvPr>
          <p:cNvCxnSpPr>
            <a:cxnSpLocks/>
          </p:cNvCxnSpPr>
          <p:nvPr/>
        </p:nvCxnSpPr>
        <p:spPr>
          <a:xfrm>
            <a:off x="2562810" y="1618144"/>
            <a:ext cx="7066381" cy="0"/>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17" name="Conector angular 16">
            <a:extLst>
              <a:ext uri="{FF2B5EF4-FFF2-40B4-BE49-F238E27FC236}">
                <a16:creationId xmlns:a16="http://schemas.microsoft.com/office/drawing/2014/main" id="{1C2E90F9-D480-804B-A982-9819AC65DF31}"/>
              </a:ext>
            </a:extLst>
          </p:cNvPr>
          <p:cNvCxnSpPr>
            <a:stCxn id="9" idx="3"/>
            <a:endCxn id="10" idx="1"/>
          </p:cNvCxnSpPr>
          <p:nvPr/>
        </p:nvCxnSpPr>
        <p:spPr>
          <a:xfrm>
            <a:off x="2562810" y="3110810"/>
            <a:ext cx="1023621" cy="1200309"/>
          </a:xfrm>
          <a:prstGeom prst="bentConnector3">
            <a:avLst/>
          </a:prstGeom>
          <a:ln>
            <a:solidFill>
              <a:srgbClr val="C00000"/>
            </a:solidFill>
            <a:prstDash val="sysDot"/>
            <a:tailEnd type="triangle"/>
          </a:ln>
        </p:spPr>
        <p:style>
          <a:lnRef idx="3">
            <a:schemeClr val="accent2"/>
          </a:lnRef>
          <a:fillRef idx="0">
            <a:schemeClr val="accent2"/>
          </a:fillRef>
          <a:effectRef idx="2">
            <a:schemeClr val="accent2"/>
          </a:effectRef>
          <a:fontRef idx="minor">
            <a:schemeClr val="tx1"/>
          </a:fontRef>
        </p:style>
      </p:cxnSp>
      <p:cxnSp>
        <p:nvCxnSpPr>
          <p:cNvPr id="23" name="Conector angular 22">
            <a:extLst>
              <a:ext uri="{FF2B5EF4-FFF2-40B4-BE49-F238E27FC236}">
                <a16:creationId xmlns:a16="http://schemas.microsoft.com/office/drawing/2014/main" id="{E388C5B5-0420-195F-7EC9-6F81419C4B46}"/>
              </a:ext>
            </a:extLst>
          </p:cNvPr>
          <p:cNvCxnSpPr>
            <a:cxnSpLocks/>
          </p:cNvCxnSpPr>
          <p:nvPr/>
        </p:nvCxnSpPr>
        <p:spPr>
          <a:xfrm>
            <a:off x="2562810" y="2045480"/>
            <a:ext cx="4271084" cy="1200309"/>
          </a:xfrm>
          <a:prstGeom prst="bentConnector3">
            <a:avLst>
              <a:gd name="adj1" fmla="val 78545"/>
            </a:avLst>
          </a:prstGeom>
          <a:ln>
            <a:solidFill>
              <a:srgbClr val="C00000"/>
            </a:solidFill>
            <a:prstDash val="sysDot"/>
            <a:tailEnd type="triangle"/>
          </a:ln>
        </p:spPr>
        <p:style>
          <a:lnRef idx="3">
            <a:schemeClr val="accent2"/>
          </a:lnRef>
          <a:fillRef idx="0">
            <a:schemeClr val="accent2"/>
          </a:fillRef>
          <a:effectRef idx="2">
            <a:schemeClr val="accent2"/>
          </a:effectRef>
          <a:fontRef idx="minor">
            <a:schemeClr val="tx1"/>
          </a:fontRef>
        </p:style>
      </p:cxnSp>
      <p:sp>
        <p:nvSpPr>
          <p:cNvPr id="25" name="CuadroTexto 24">
            <a:extLst>
              <a:ext uri="{FF2B5EF4-FFF2-40B4-BE49-F238E27FC236}">
                <a16:creationId xmlns:a16="http://schemas.microsoft.com/office/drawing/2014/main" id="{6BB3E3AC-EF5E-0E17-15E6-0E2A5AB33CAC}"/>
              </a:ext>
            </a:extLst>
          </p:cNvPr>
          <p:cNvSpPr txBox="1"/>
          <p:nvPr/>
        </p:nvSpPr>
        <p:spPr>
          <a:xfrm>
            <a:off x="5209860" y="1351405"/>
            <a:ext cx="1772280" cy="235898"/>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933">
                <a:latin typeface="IBM Plex Mono" panose="020B0509050203000203" pitchFamily="49" charset="77"/>
              </a:rPr>
              <a:t>Validaciones exitosas</a:t>
            </a:r>
          </a:p>
        </p:txBody>
      </p:sp>
      <p:sp>
        <p:nvSpPr>
          <p:cNvPr id="26" name="CuadroTexto 25">
            <a:extLst>
              <a:ext uri="{FF2B5EF4-FFF2-40B4-BE49-F238E27FC236}">
                <a16:creationId xmlns:a16="http://schemas.microsoft.com/office/drawing/2014/main" id="{6A941918-79F6-763D-0FF1-280D6CFCDD77}"/>
              </a:ext>
            </a:extLst>
          </p:cNvPr>
          <p:cNvSpPr txBox="1"/>
          <p:nvPr/>
        </p:nvSpPr>
        <p:spPr>
          <a:xfrm>
            <a:off x="2560972" y="2409405"/>
            <a:ext cx="1023621" cy="666593"/>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933">
                <a:latin typeface="IBM Plex Mono" panose="020B0509050203000203" pitchFamily="49" charset="77"/>
              </a:rPr>
              <a:t>El cliente ya ha realizado un retiro</a:t>
            </a:r>
          </a:p>
        </p:txBody>
      </p:sp>
      <p:sp>
        <p:nvSpPr>
          <p:cNvPr id="27" name="CuadroTexto 26">
            <a:extLst>
              <a:ext uri="{FF2B5EF4-FFF2-40B4-BE49-F238E27FC236}">
                <a16:creationId xmlns:a16="http://schemas.microsoft.com/office/drawing/2014/main" id="{61B9DABB-C21B-CE3E-B715-27CF1DB45666}"/>
              </a:ext>
            </a:extLst>
          </p:cNvPr>
          <p:cNvSpPr txBox="1"/>
          <p:nvPr/>
        </p:nvSpPr>
        <p:spPr>
          <a:xfrm>
            <a:off x="3222779" y="1777130"/>
            <a:ext cx="2498975" cy="235898"/>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933">
                <a:latin typeface="IBM Plex Mono" panose="020B0509050203000203" pitchFamily="49" charset="77"/>
              </a:rPr>
              <a:t>El cliente no tiene saldo en AV</a:t>
            </a:r>
          </a:p>
        </p:txBody>
      </p:sp>
      <p:sp>
        <p:nvSpPr>
          <p:cNvPr id="28" name="Elipse 27">
            <a:extLst>
              <a:ext uri="{FF2B5EF4-FFF2-40B4-BE49-F238E27FC236}">
                <a16:creationId xmlns:a16="http://schemas.microsoft.com/office/drawing/2014/main" id="{4AC880CB-CA16-5F73-E45C-1049FDA41C98}"/>
              </a:ext>
            </a:extLst>
          </p:cNvPr>
          <p:cNvSpPr/>
          <p:nvPr/>
        </p:nvSpPr>
        <p:spPr>
          <a:xfrm>
            <a:off x="669830" y="4904688"/>
            <a:ext cx="240777" cy="252243"/>
          </a:xfrm>
          <a:prstGeom prst="ellips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067">
                <a:solidFill>
                  <a:schemeClr val="bg1"/>
                </a:solidFill>
                <a:latin typeface="IBM Plex Mono" panose="020B0509050203000203" pitchFamily="49" charset="77"/>
              </a:rPr>
              <a:t>2</a:t>
            </a:r>
          </a:p>
        </p:txBody>
      </p:sp>
      <p:sp>
        <p:nvSpPr>
          <p:cNvPr id="29" name="Elipse 28">
            <a:extLst>
              <a:ext uri="{FF2B5EF4-FFF2-40B4-BE49-F238E27FC236}">
                <a16:creationId xmlns:a16="http://schemas.microsoft.com/office/drawing/2014/main" id="{1CB18CBC-A4EE-603B-0D67-69AA251A0D7E}"/>
              </a:ext>
            </a:extLst>
          </p:cNvPr>
          <p:cNvSpPr/>
          <p:nvPr/>
        </p:nvSpPr>
        <p:spPr>
          <a:xfrm>
            <a:off x="3465125" y="6104448"/>
            <a:ext cx="240777" cy="252243"/>
          </a:xfrm>
          <a:prstGeom prst="ellips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067">
                <a:solidFill>
                  <a:schemeClr val="bg1"/>
                </a:solidFill>
                <a:latin typeface="IBM Plex Mono" panose="020B0509050203000203" pitchFamily="49" charset="77"/>
              </a:rPr>
              <a:t>4</a:t>
            </a:r>
          </a:p>
        </p:txBody>
      </p:sp>
      <p:sp>
        <p:nvSpPr>
          <p:cNvPr id="30" name="Elipse 29">
            <a:extLst>
              <a:ext uri="{FF2B5EF4-FFF2-40B4-BE49-F238E27FC236}">
                <a16:creationId xmlns:a16="http://schemas.microsoft.com/office/drawing/2014/main" id="{50F8E028-8B24-54B9-2B6F-62EB506998F9}"/>
              </a:ext>
            </a:extLst>
          </p:cNvPr>
          <p:cNvSpPr/>
          <p:nvPr/>
        </p:nvSpPr>
        <p:spPr>
          <a:xfrm>
            <a:off x="6713505" y="6111488"/>
            <a:ext cx="240777" cy="252243"/>
          </a:xfrm>
          <a:prstGeom prst="ellips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067">
                <a:solidFill>
                  <a:schemeClr val="bg1"/>
                </a:solidFill>
                <a:latin typeface="IBM Plex Mono" panose="020B0509050203000203" pitchFamily="49" charset="77"/>
              </a:rPr>
              <a:t>5</a:t>
            </a:r>
          </a:p>
        </p:txBody>
      </p:sp>
      <p:sp>
        <p:nvSpPr>
          <p:cNvPr id="31" name="Elipse 30">
            <a:extLst>
              <a:ext uri="{FF2B5EF4-FFF2-40B4-BE49-F238E27FC236}">
                <a16:creationId xmlns:a16="http://schemas.microsoft.com/office/drawing/2014/main" id="{E393A68C-4E42-83CC-CDFF-213EE0D81B40}"/>
              </a:ext>
            </a:extLst>
          </p:cNvPr>
          <p:cNvSpPr/>
          <p:nvPr/>
        </p:nvSpPr>
        <p:spPr>
          <a:xfrm>
            <a:off x="9508802" y="4904688"/>
            <a:ext cx="240777" cy="252243"/>
          </a:xfrm>
          <a:prstGeom prst="ellips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067">
                <a:solidFill>
                  <a:schemeClr val="bg1"/>
                </a:solidFill>
                <a:latin typeface="IBM Plex Mono" panose="020B0509050203000203" pitchFamily="49" charset="77"/>
              </a:rPr>
              <a:t>3</a:t>
            </a:r>
          </a:p>
        </p:txBody>
      </p:sp>
    </p:spTree>
    <p:extLst>
      <p:ext uri="{BB962C8B-B14F-4D97-AF65-F5344CB8AC3E}">
        <p14:creationId xmlns:p14="http://schemas.microsoft.com/office/powerpoint/2010/main" val="34055523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1"/>
            <a:ext cx="10139492" cy="6155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Prototipos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Pantalla</a:t>
            </a:r>
            <a:endParaRPr lang="en-US" sz="2133">
              <a:solidFill>
                <a:srgbClr val="0070C0"/>
              </a:solidFill>
              <a:latin typeface="IBM Plex Mono" panose="020B0509050203000203" pitchFamily="49" charset="77"/>
              <a:cs typeface="Calibri"/>
            </a:endParaRPr>
          </a:p>
          <a:p>
            <a:pPr algn="ctr"/>
            <a:r>
              <a:rPr lang="en-US" sz="1067" err="1">
                <a:latin typeface="IBM Plex Mono" panose="020B0509050203000203" pitchFamily="49" charset="77"/>
                <a:cs typeface="Calibri"/>
              </a:rPr>
              <a:t>Retiro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Ahorro</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Voluntario</a:t>
            </a:r>
            <a:r>
              <a:rPr lang="en-US" sz="1067">
                <a:latin typeface="IBM Plex Mono" panose="020B0509050203000203" pitchFamily="49" charset="77"/>
                <a:cs typeface="Calibri"/>
              </a:rPr>
              <a:t> de </a:t>
            </a:r>
            <a:r>
              <a:rPr lang="en-US" sz="1067" err="1">
                <a:latin typeface="IBM Plex Mono" panose="020B0509050203000203" pitchFamily="49" charset="77"/>
                <a:cs typeface="Calibri"/>
              </a:rPr>
              <a:t>una</a:t>
            </a:r>
            <a:r>
              <a:rPr lang="en-US" sz="1067">
                <a:latin typeface="IBM Plex Mono" panose="020B0509050203000203" pitchFamily="49" charset="77"/>
                <a:cs typeface="Calibri"/>
              </a:rPr>
              <a:t> </a:t>
            </a:r>
            <a:r>
              <a:rPr lang="en-US" sz="1067" err="1">
                <a:latin typeface="IBM Plex Mono" panose="020B0509050203000203" pitchFamily="49" charset="77"/>
                <a:cs typeface="Calibri"/>
              </a:rPr>
              <a:t>Cuenta</a:t>
            </a:r>
            <a:r>
              <a:rPr lang="en-US" sz="1067">
                <a:latin typeface="IBM Plex Mono" panose="020B0509050203000203" pitchFamily="49" charset="77"/>
                <a:cs typeface="Calibri"/>
              </a:rPr>
              <a:t> de AFORE</a:t>
            </a:r>
            <a:endParaRPr lang="en-US" sz="10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C2C82E7D-5DED-72FE-39DF-BE021E968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3" name="Imagen 2">
            <a:extLst>
              <a:ext uri="{FF2B5EF4-FFF2-40B4-BE49-F238E27FC236}">
                <a16:creationId xmlns:a16="http://schemas.microsoft.com/office/drawing/2014/main" id="{528FB1A1-2B66-0179-A082-B9D66A1B1DFB}"/>
              </a:ext>
            </a:extLst>
          </p:cNvPr>
          <p:cNvPicPr>
            <a:picLocks noChangeAspect="1"/>
          </p:cNvPicPr>
          <p:nvPr/>
        </p:nvPicPr>
        <p:blipFill>
          <a:blip r:embed="rId5"/>
          <a:stretch>
            <a:fillRect/>
          </a:stretch>
        </p:blipFill>
        <p:spPr>
          <a:xfrm>
            <a:off x="791137" y="1190809"/>
            <a:ext cx="1771673" cy="3840000"/>
          </a:xfrm>
          <a:prstGeom prst="rect">
            <a:avLst/>
          </a:prstGeom>
          <a:ln>
            <a:noFill/>
          </a:ln>
          <a:effectLst>
            <a:outerShdw blurRad="292100" dist="139700" dir="2700000" algn="tl" rotWithShape="0">
              <a:srgbClr val="333333">
                <a:alpha val="65000"/>
              </a:srgbClr>
            </a:outerShdw>
          </a:effectLst>
        </p:spPr>
      </p:pic>
      <p:pic>
        <p:nvPicPr>
          <p:cNvPr id="4" name="Imagen 3">
            <a:extLst>
              <a:ext uri="{FF2B5EF4-FFF2-40B4-BE49-F238E27FC236}">
                <a16:creationId xmlns:a16="http://schemas.microsoft.com/office/drawing/2014/main" id="{EE10CD72-C04E-FEAE-133F-DB2C6DA948AC}"/>
              </a:ext>
            </a:extLst>
          </p:cNvPr>
          <p:cNvPicPr>
            <a:picLocks noChangeAspect="1"/>
          </p:cNvPicPr>
          <p:nvPr/>
        </p:nvPicPr>
        <p:blipFill>
          <a:blip r:embed="rId6"/>
          <a:stretch>
            <a:fillRect/>
          </a:stretch>
        </p:blipFill>
        <p:spPr>
          <a:xfrm>
            <a:off x="3586434" y="2391119"/>
            <a:ext cx="1771673" cy="3840000"/>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780C4CF8-C603-894B-F04A-883CB3443BBC}"/>
              </a:ext>
            </a:extLst>
          </p:cNvPr>
          <p:cNvPicPr>
            <a:picLocks noChangeAspect="1"/>
          </p:cNvPicPr>
          <p:nvPr/>
        </p:nvPicPr>
        <p:blipFill>
          <a:blip r:embed="rId7"/>
          <a:stretch>
            <a:fillRect/>
          </a:stretch>
        </p:blipFill>
        <p:spPr>
          <a:xfrm>
            <a:off x="6833894" y="2391119"/>
            <a:ext cx="1771673" cy="3840000"/>
          </a:xfrm>
          <a:prstGeom prst="rect">
            <a:avLst/>
          </a:prstGeom>
          <a:ln>
            <a:noFill/>
          </a:ln>
          <a:effectLst>
            <a:outerShdw blurRad="292100" dist="139700" dir="2700000" algn="tl" rotWithShape="0">
              <a:srgbClr val="333333">
                <a:alpha val="65000"/>
              </a:srgbClr>
            </a:outerShdw>
          </a:effectLst>
        </p:spPr>
      </p:pic>
      <p:pic>
        <p:nvPicPr>
          <p:cNvPr id="8" name="Imagen 7">
            <a:extLst>
              <a:ext uri="{FF2B5EF4-FFF2-40B4-BE49-F238E27FC236}">
                <a16:creationId xmlns:a16="http://schemas.microsoft.com/office/drawing/2014/main" id="{32F30828-F855-5EAD-3EED-16043036877F}"/>
              </a:ext>
            </a:extLst>
          </p:cNvPr>
          <p:cNvPicPr>
            <a:picLocks noChangeAspect="1"/>
          </p:cNvPicPr>
          <p:nvPr/>
        </p:nvPicPr>
        <p:blipFill>
          <a:blip r:embed="rId8"/>
          <a:stretch>
            <a:fillRect/>
          </a:stretch>
        </p:blipFill>
        <p:spPr>
          <a:xfrm>
            <a:off x="9629192" y="1190809"/>
            <a:ext cx="1771673" cy="3840000"/>
          </a:xfrm>
          <a:prstGeom prst="rect">
            <a:avLst/>
          </a:prstGeom>
          <a:ln>
            <a:noFill/>
          </a:ln>
          <a:effectLst>
            <a:outerShdw blurRad="292100" dist="139700" dir="2700000" algn="tl" rotWithShape="0">
              <a:srgbClr val="333333">
                <a:alpha val="65000"/>
              </a:srgbClr>
            </a:outerShdw>
          </a:effectLst>
        </p:spPr>
      </p:pic>
      <p:cxnSp>
        <p:nvCxnSpPr>
          <p:cNvPr id="14" name="Conector recto de flecha 13">
            <a:extLst>
              <a:ext uri="{FF2B5EF4-FFF2-40B4-BE49-F238E27FC236}">
                <a16:creationId xmlns:a16="http://schemas.microsoft.com/office/drawing/2014/main" id="{1C073443-DE4B-DA6F-94EA-13178FDC23EF}"/>
              </a:ext>
            </a:extLst>
          </p:cNvPr>
          <p:cNvCxnSpPr>
            <a:cxnSpLocks/>
          </p:cNvCxnSpPr>
          <p:nvPr/>
        </p:nvCxnSpPr>
        <p:spPr>
          <a:xfrm>
            <a:off x="2562810" y="1618144"/>
            <a:ext cx="7066381" cy="0"/>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p:cxnSp>
        <p:nvCxnSpPr>
          <p:cNvPr id="15" name="Conector angular 14">
            <a:extLst>
              <a:ext uri="{FF2B5EF4-FFF2-40B4-BE49-F238E27FC236}">
                <a16:creationId xmlns:a16="http://schemas.microsoft.com/office/drawing/2014/main" id="{0B0D6BBB-9D05-9617-1B6A-972F6C2C0040}"/>
              </a:ext>
            </a:extLst>
          </p:cNvPr>
          <p:cNvCxnSpPr>
            <a:cxnSpLocks/>
          </p:cNvCxnSpPr>
          <p:nvPr/>
        </p:nvCxnSpPr>
        <p:spPr>
          <a:xfrm>
            <a:off x="2562810" y="2045480"/>
            <a:ext cx="4271084" cy="1200309"/>
          </a:xfrm>
          <a:prstGeom prst="bentConnector3">
            <a:avLst>
              <a:gd name="adj1" fmla="val 78545"/>
            </a:avLst>
          </a:prstGeom>
          <a:ln>
            <a:solidFill>
              <a:srgbClr val="C00000"/>
            </a:solidFill>
            <a:prstDash val="sysDot"/>
            <a:tailEnd type="triangle"/>
          </a:ln>
        </p:spPr>
        <p:style>
          <a:lnRef idx="3">
            <a:schemeClr val="accent2"/>
          </a:lnRef>
          <a:fillRef idx="0">
            <a:schemeClr val="accent2"/>
          </a:fillRef>
          <a:effectRef idx="2">
            <a:schemeClr val="accent2"/>
          </a:effectRef>
          <a:fontRef idx="minor">
            <a:schemeClr val="tx1"/>
          </a:fontRef>
        </p:style>
      </p:cxnSp>
      <p:cxnSp>
        <p:nvCxnSpPr>
          <p:cNvPr id="16" name="Conector angular 15">
            <a:extLst>
              <a:ext uri="{FF2B5EF4-FFF2-40B4-BE49-F238E27FC236}">
                <a16:creationId xmlns:a16="http://schemas.microsoft.com/office/drawing/2014/main" id="{751EF782-8679-D28E-9240-7FF1C501A873}"/>
              </a:ext>
            </a:extLst>
          </p:cNvPr>
          <p:cNvCxnSpPr/>
          <p:nvPr/>
        </p:nvCxnSpPr>
        <p:spPr>
          <a:xfrm>
            <a:off x="2562810" y="3110810"/>
            <a:ext cx="1023621" cy="1200309"/>
          </a:xfrm>
          <a:prstGeom prst="bentConnector3">
            <a:avLst/>
          </a:prstGeom>
          <a:ln>
            <a:solidFill>
              <a:srgbClr val="C00000"/>
            </a:solidFill>
            <a:prstDash val="sysDot"/>
            <a:tailEnd type="triangle"/>
          </a:ln>
        </p:spPr>
        <p:style>
          <a:lnRef idx="3">
            <a:schemeClr val="accent2"/>
          </a:lnRef>
          <a:fillRef idx="0">
            <a:schemeClr val="accent2"/>
          </a:fillRef>
          <a:effectRef idx="2">
            <a:schemeClr val="accent2"/>
          </a:effectRef>
          <a:fontRef idx="minor">
            <a:schemeClr val="tx1"/>
          </a:fontRef>
        </p:style>
      </p:cxnSp>
      <p:sp>
        <p:nvSpPr>
          <p:cNvPr id="17" name="CuadroTexto 16">
            <a:extLst>
              <a:ext uri="{FF2B5EF4-FFF2-40B4-BE49-F238E27FC236}">
                <a16:creationId xmlns:a16="http://schemas.microsoft.com/office/drawing/2014/main" id="{3BE72844-61FA-F657-48FD-D85F6FFD9847}"/>
              </a:ext>
            </a:extLst>
          </p:cNvPr>
          <p:cNvSpPr txBox="1"/>
          <p:nvPr/>
        </p:nvSpPr>
        <p:spPr>
          <a:xfrm>
            <a:off x="5352291" y="1343609"/>
            <a:ext cx="1481603" cy="235898"/>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933">
                <a:latin typeface="IBM Plex Mono" panose="020B0509050203000203" pitchFamily="49" charset="77"/>
              </a:rPr>
              <a:t>Solicitud exitosa</a:t>
            </a:r>
          </a:p>
        </p:txBody>
      </p:sp>
      <p:sp>
        <p:nvSpPr>
          <p:cNvPr id="18" name="CuadroTexto 17">
            <a:extLst>
              <a:ext uri="{FF2B5EF4-FFF2-40B4-BE49-F238E27FC236}">
                <a16:creationId xmlns:a16="http://schemas.microsoft.com/office/drawing/2014/main" id="{CC8D8029-EB8C-7736-2B94-00F8C259629D}"/>
              </a:ext>
            </a:extLst>
          </p:cNvPr>
          <p:cNvSpPr txBox="1"/>
          <p:nvPr/>
        </p:nvSpPr>
        <p:spPr>
          <a:xfrm>
            <a:off x="3328576" y="1786539"/>
            <a:ext cx="1844949" cy="235898"/>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933">
                <a:latin typeface="IBM Plex Mono" panose="020B0509050203000203" pitchFamily="49" charset="77"/>
              </a:rPr>
              <a:t>Cuenta CLABE no válida</a:t>
            </a:r>
          </a:p>
        </p:txBody>
      </p:sp>
      <p:sp>
        <p:nvSpPr>
          <p:cNvPr id="19" name="CuadroTexto 18">
            <a:extLst>
              <a:ext uri="{FF2B5EF4-FFF2-40B4-BE49-F238E27FC236}">
                <a16:creationId xmlns:a16="http://schemas.microsoft.com/office/drawing/2014/main" id="{8D802A9C-C9DB-935D-35F4-CD0C8B867479}"/>
              </a:ext>
            </a:extLst>
          </p:cNvPr>
          <p:cNvSpPr txBox="1"/>
          <p:nvPr/>
        </p:nvSpPr>
        <p:spPr>
          <a:xfrm>
            <a:off x="2560972" y="2409405"/>
            <a:ext cx="1023621" cy="666593"/>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933">
                <a:latin typeface="IBM Plex Mono" panose="020B0509050203000203" pitchFamily="49" charset="77"/>
              </a:rPr>
              <a:t>Monto excede el 50% del saldo</a:t>
            </a:r>
          </a:p>
        </p:txBody>
      </p:sp>
      <p:sp>
        <p:nvSpPr>
          <p:cNvPr id="20" name="Elipse 19">
            <a:extLst>
              <a:ext uri="{FF2B5EF4-FFF2-40B4-BE49-F238E27FC236}">
                <a16:creationId xmlns:a16="http://schemas.microsoft.com/office/drawing/2014/main" id="{3888F04E-9AC9-57F0-0329-38F9DD5006E3}"/>
              </a:ext>
            </a:extLst>
          </p:cNvPr>
          <p:cNvSpPr/>
          <p:nvPr/>
        </p:nvSpPr>
        <p:spPr>
          <a:xfrm>
            <a:off x="669830" y="4904688"/>
            <a:ext cx="240777" cy="252243"/>
          </a:xfrm>
          <a:prstGeom prst="ellips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067">
                <a:solidFill>
                  <a:schemeClr val="bg1"/>
                </a:solidFill>
                <a:latin typeface="IBM Plex Mono" panose="020B0509050203000203" pitchFamily="49" charset="77"/>
              </a:rPr>
              <a:t>3</a:t>
            </a:r>
          </a:p>
        </p:txBody>
      </p:sp>
      <p:sp>
        <p:nvSpPr>
          <p:cNvPr id="21" name="Elipse 20">
            <a:extLst>
              <a:ext uri="{FF2B5EF4-FFF2-40B4-BE49-F238E27FC236}">
                <a16:creationId xmlns:a16="http://schemas.microsoft.com/office/drawing/2014/main" id="{2C37BF85-7178-0DFB-7E8B-97F0A63C29C2}"/>
              </a:ext>
            </a:extLst>
          </p:cNvPr>
          <p:cNvSpPr/>
          <p:nvPr/>
        </p:nvSpPr>
        <p:spPr>
          <a:xfrm>
            <a:off x="3465125" y="6104448"/>
            <a:ext cx="240777" cy="252243"/>
          </a:xfrm>
          <a:prstGeom prst="ellips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067">
                <a:solidFill>
                  <a:schemeClr val="bg1"/>
                </a:solidFill>
                <a:latin typeface="IBM Plex Mono" panose="020B0509050203000203" pitchFamily="49" charset="77"/>
              </a:rPr>
              <a:t>7</a:t>
            </a:r>
          </a:p>
        </p:txBody>
      </p:sp>
      <p:sp>
        <p:nvSpPr>
          <p:cNvPr id="22" name="Elipse 21">
            <a:extLst>
              <a:ext uri="{FF2B5EF4-FFF2-40B4-BE49-F238E27FC236}">
                <a16:creationId xmlns:a16="http://schemas.microsoft.com/office/drawing/2014/main" id="{C2A6E2D9-6041-7446-AC76-611BC6F981C3}"/>
              </a:ext>
            </a:extLst>
          </p:cNvPr>
          <p:cNvSpPr/>
          <p:nvPr/>
        </p:nvSpPr>
        <p:spPr>
          <a:xfrm>
            <a:off x="6713505" y="6111488"/>
            <a:ext cx="240777" cy="252243"/>
          </a:xfrm>
          <a:prstGeom prst="ellips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067">
                <a:solidFill>
                  <a:schemeClr val="bg1"/>
                </a:solidFill>
                <a:latin typeface="IBM Plex Mono" panose="020B0509050203000203" pitchFamily="49" charset="77"/>
              </a:rPr>
              <a:t>8</a:t>
            </a:r>
          </a:p>
        </p:txBody>
      </p:sp>
      <p:sp>
        <p:nvSpPr>
          <p:cNvPr id="23" name="Elipse 22">
            <a:extLst>
              <a:ext uri="{FF2B5EF4-FFF2-40B4-BE49-F238E27FC236}">
                <a16:creationId xmlns:a16="http://schemas.microsoft.com/office/drawing/2014/main" id="{879F86C7-19DD-902D-8D41-AA8457334F41}"/>
              </a:ext>
            </a:extLst>
          </p:cNvPr>
          <p:cNvSpPr/>
          <p:nvPr/>
        </p:nvSpPr>
        <p:spPr>
          <a:xfrm>
            <a:off x="9508802" y="4904688"/>
            <a:ext cx="240777" cy="252243"/>
          </a:xfrm>
          <a:prstGeom prst="ellipse">
            <a:avLst/>
          </a:prstGeom>
          <a:solidFill>
            <a:schemeClr val="accent2"/>
          </a:solidFill>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067">
                <a:solidFill>
                  <a:schemeClr val="bg1"/>
                </a:solidFill>
                <a:latin typeface="IBM Plex Mono" panose="020B0509050203000203" pitchFamily="49" charset="77"/>
              </a:rPr>
              <a:t>6</a:t>
            </a:r>
          </a:p>
        </p:txBody>
      </p:sp>
    </p:spTree>
    <p:extLst>
      <p:ext uri="{BB962C8B-B14F-4D97-AF65-F5344CB8AC3E}">
        <p14:creationId xmlns:p14="http://schemas.microsoft.com/office/powerpoint/2010/main" val="366559372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#16</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738664"/>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chemeClr val="tx1"/>
                </a:solidFill>
                <a:latin typeface="IBM Plex Mono" panose="020B0509050203000203" pitchFamily="49" charset="77"/>
              </a:rPr>
              <a:t>De acuerdo con el Requerimiento de Negocio que se está trabajando en equipo: </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Crear el flujo de Pantallas Prototipo tomando en cuenta los requisitos descritos en la Matriz de Requisitos o en las Historias de Usuario.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8" name="Pentágono 7">
            <a:extLst>
              <a:ext uri="{FF2B5EF4-FFF2-40B4-BE49-F238E27FC236}">
                <a16:creationId xmlns:a16="http://schemas.microsoft.com/office/drawing/2014/main" id="{DCACAEA4-8592-952E-1871-3297731364F4}"/>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 name="Gráfico 1" descr="Badge 8 con relleno sólido">
            <a:extLst>
              <a:ext uri="{FF2B5EF4-FFF2-40B4-BE49-F238E27FC236}">
                <a16:creationId xmlns:a16="http://schemas.microsoft.com/office/drawing/2014/main" id="{B4ABC979-A809-876B-5BA5-18BDB10635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5587" y="100922"/>
            <a:ext cx="724740" cy="724740"/>
          </a:xfrm>
          <a:prstGeom prst="rect">
            <a:avLst/>
          </a:prstGeom>
        </p:spPr>
      </p:pic>
    </p:spTree>
    <p:extLst>
      <p:ext uri="{BB962C8B-B14F-4D97-AF65-F5344CB8AC3E}">
        <p14:creationId xmlns:p14="http://schemas.microsoft.com/office/powerpoint/2010/main" val="384878020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Presentaciones Ejecutivas</a:t>
            </a:r>
          </a:p>
        </p:txBody>
      </p:sp>
    </p:spTree>
    <p:extLst>
      <p:ext uri="{BB962C8B-B14F-4D97-AF65-F5344CB8AC3E}">
        <p14:creationId xmlns:p14="http://schemas.microsoft.com/office/powerpoint/2010/main" val="289257450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Presentaciones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Ejecutivas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63716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Las presentaciones ejecutivas son una herramienta importante para comunicar información importante a los ejecutivos. Para que una presentación ejecutiva sea efectiva, debe ser clara, concisa y convincente. </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Consejos </a:t>
            </a:r>
            <a:r>
              <a:rPr lang="es-MX" sz="1333" b="0" i="0">
                <a:solidFill>
                  <a:schemeClr val="tx1"/>
                </a:solidFill>
                <a:effectLst/>
                <a:latin typeface="IBM Plex Mono" panose="020B0509050203000203" pitchFamily="49" charset="77"/>
              </a:rPr>
              <a:t>para hacer presentaciones ejecutivas: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Conocer la audiencia: </a:t>
            </a:r>
            <a:r>
              <a:rPr lang="es-MX" sz="1333" b="0" i="0">
                <a:solidFill>
                  <a:schemeClr val="tx1"/>
                </a:solidFill>
                <a:effectLst/>
                <a:latin typeface="IBM Plex Mono" panose="020B0509050203000203" pitchFamily="49" charset="77"/>
              </a:rPr>
              <a:t>Antes de comenzar a planificar la presentación, se debe tomar tiempo para conocer a la audiencia. ¿Quiénes son? ¿Cuáles son sus intereses? ¿Qué información necesitan saber? Una vez que se comprenda a la audiencia, se podrá adaptar la presentación para que sea relevante y efectiva.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Tener un mensaje claro: </a:t>
            </a:r>
            <a:r>
              <a:rPr lang="es-MX" sz="1333" b="0" i="0">
                <a:solidFill>
                  <a:schemeClr val="tx1"/>
                </a:solidFill>
                <a:effectLst/>
                <a:latin typeface="IBM Plex Mono" panose="020B0509050203000203" pitchFamily="49" charset="77"/>
              </a:rPr>
              <a:t>¿Cuál es el objetivo de la presentación? ¿Qué se requiere que la audiencia entienda o haga después de escucharla? Asegurarse de tener un mensaje claro y conciso que se repita a lo largo de la presentación.</a:t>
            </a:r>
          </a:p>
          <a:p>
            <a:pPr marL="228594" indent="-228594" algn="just">
              <a:buFont typeface="Wingdings" pitchFamily="2" charset="2"/>
              <a:buChar char="Ø"/>
            </a:pPr>
            <a:r>
              <a:rPr lang="es-MX" sz="1333">
                <a:solidFill>
                  <a:srgbClr val="0070C0"/>
                </a:solidFill>
                <a:latin typeface="IBM Plex Mono" panose="020B0509050203000203" pitchFamily="49" charset="77"/>
              </a:rPr>
              <a:t>Mantener</a:t>
            </a:r>
            <a:r>
              <a:rPr lang="es-MX" sz="1333" b="0" i="0">
                <a:solidFill>
                  <a:srgbClr val="0070C0"/>
                </a:solidFill>
                <a:effectLst/>
                <a:latin typeface="IBM Plex Mono" panose="020B0509050203000203" pitchFamily="49" charset="77"/>
              </a:rPr>
              <a:t> la presentación breve y concisa: </a:t>
            </a:r>
            <a:r>
              <a:rPr lang="es-MX" sz="1333" b="0" i="0">
                <a:solidFill>
                  <a:schemeClr val="tx1"/>
                </a:solidFill>
                <a:effectLst/>
                <a:latin typeface="IBM Plex Mono" panose="020B0509050203000203" pitchFamily="49" charset="77"/>
              </a:rPr>
              <a:t>Mantener la presentación breve y concisa, y asegurarse de que cada diapositiva tenga un propósito claro.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Usar imágenes y gráficos para apoyar el mensaje: </a:t>
            </a:r>
            <a:r>
              <a:rPr lang="es-MX" sz="1333" b="0" i="0">
                <a:solidFill>
                  <a:schemeClr val="tx1"/>
                </a:solidFill>
                <a:effectLst/>
                <a:latin typeface="IBM Plex Mono" panose="020B0509050203000203" pitchFamily="49" charset="77"/>
              </a:rPr>
              <a:t>Las imágenes y los gráficos pueden ayudar a hacer que la presentación sea más atractiva. Usar imágenes y gráficos para ilustrar el mensaje y hacerlo más fácil de entender.</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Practicar la presentación: </a:t>
            </a:r>
            <a:r>
              <a:rPr lang="es-MX" sz="1333" b="0" i="0">
                <a:solidFill>
                  <a:schemeClr val="tx1"/>
                </a:solidFill>
                <a:effectLst/>
                <a:latin typeface="IBM Plex Mono" panose="020B0509050203000203" pitchFamily="49" charset="77"/>
              </a:rPr>
              <a:t>Antes de dar la presentación, se puede practicar varias veces. Esto ayudará a entregar el mensaje de manera clara y concisa.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Hablar con confianza:</a:t>
            </a:r>
            <a:r>
              <a:rPr lang="es-MX" sz="1333" b="0" i="0">
                <a:solidFill>
                  <a:schemeClr val="tx1"/>
                </a:solidFill>
                <a:effectLst/>
                <a:latin typeface="IBM Plex Mono" panose="020B0509050203000203" pitchFamily="49" charset="77"/>
              </a:rPr>
              <a:t> La confianza es clave para una presentación exitosa. </a:t>
            </a:r>
            <a:r>
              <a:rPr lang="es-MX" sz="1333">
                <a:solidFill>
                  <a:schemeClr val="tx1"/>
                </a:solidFill>
                <a:latin typeface="IBM Plex Mono" panose="020B0509050203000203" pitchFamily="49" charset="77"/>
              </a:rPr>
              <a:t>Hablar</a:t>
            </a:r>
            <a:r>
              <a:rPr lang="es-MX" sz="1333" b="0" i="0">
                <a:solidFill>
                  <a:schemeClr val="tx1"/>
                </a:solidFill>
                <a:effectLst/>
                <a:latin typeface="IBM Plex Mono" panose="020B0509050203000203" pitchFamily="49" charset="77"/>
              </a:rPr>
              <a:t> con confianza y contacto visual con la audiencia.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Responder a las preguntas: </a:t>
            </a:r>
            <a:r>
              <a:rPr lang="es-MX" sz="1333" b="0" i="0">
                <a:solidFill>
                  <a:schemeClr val="tx1"/>
                </a:solidFill>
                <a:effectLst/>
                <a:latin typeface="IBM Plex Mono" panose="020B0509050203000203" pitchFamily="49" charset="77"/>
              </a:rPr>
              <a:t>Después de la presentación, se debe estar preparado para responder a las preguntas de la audiencia.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áfico 2" descr="Badge 8 con relleno sólido">
            <a:extLst>
              <a:ext uri="{FF2B5EF4-FFF2-40B4-BE49-F238E27FC236}">
                <a16:creationId xmlns:a16="http://schemas.microsoft.com/office/drawing/2014/main" id="{9EA51196-8EE7-D6C6-E8F1-6AEE0E9669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spTree>
    <p:extLst>
      <p:ext uri="{BB962C8B-B14F-4D97-AF65-F5344CB8AC3E}">
        <p14:creationId xmlns:p14="http://schemas.microsoft.com/office/powerpoint/2010/main" val="408178652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Presentaciones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Ejecutivas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135421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a:solidFill>
                  <a:srgbClr val="0070C0"/>
                </a:solidFill>
                <a:latin typeface="IBM Plex Mono" panose="020B0509050203000203" pitchFamily="49" charset="77"/>
              </a:rPr>
              <a:t>Utilzar</a:t>
            </a:r>
            <a:r>
              <a:rPr lang="es-MX" sz="1333" b="0" i="0">
                <a:solidFill>
                  <a:srgbClr val="0070C0"/>
                </a:solidFill>
                <a:effectLst/>
                <a:latin typeface="IBM Plex Mono" panose="020B0509050203000203" pitchFamily="49" charset="77"/>
              </a:rPr>
              <a:t> un lenguaje claro y sencillo: </a:t>
            </a:r>
            <a:r>
              <a:rPr lang="es-MX" sz="1333" b="0" i="0">
                <a:solidFill>
                  <a:schemeClr val="tx1"/>
                </a:solidFill>
                <a:effectLst/>
                <a:latin typeface="IBM Plex Mono" panose="020B0509050203000203" pitchFamily="49" charset="77"/>
              </a:rPr>
              <a:t>Evirar el uso de jerga o tecnicismos que la audiencia no pueda entender.</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Ser específico y proporcionar ejemplos: </a:t>
            </a:r>
            <a:r>
              <a:rPr lang="es-MX" sz="1333" b="0" i="0">
                <a:solidFill>
                  <a:schemeClr val="tx1"/>
                </a:solidFill>
                <a:effectLst/>
                <a:latin typeface="IBM Plex Mono" panose="020B0509050203000203" pitchFamily="49" charset="77"/>
              </a:rPr>
              <a:t>No quedarse en generalidades. Proporcionar ejemplos específicos para ilustrar el mensaje.</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Hacer un llamado a la acción: </a:t>
            </a:r>
            <a:r>
              <a:rPr lang="es-MX" sz="1333" b="0" i="0">
                <a:solidFill>
                  <a:schemeClr val="tx1"/>
                </a:solidFill>
                <a:effectLst/>
                <a:latin typeface="IBM Plex Mono" panose="020B0509050203000203" pitchFamily="49" charset="77"/>
              </a:rPr>
              <a:t>Al final de la presentación, dejar a la audiencia una tarea o acción específica que deben tomar.</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áfico 2" descr="Badge 8 con relleno sólido">
            <a:extLst>
              <a:ext uri="{FF2B5EF4-FFF2-40B4-BE49-F238E27FC236}">
                <a16:creationId xmlns:a16="http://schemas.microsoft.com/office/drawing/2014/main" id="{0F920B88-40BE-5F04-97F4-3558FB97FF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spTree>
    <p:extLst>
      <p:ext uri="{BB962C8B-B14F-4D97-AF65-F5344CB8AC3E}">
        <p14:creationId xmlns:p14="http://schemas.microsoft.com/office/powerpoint/2010/main" val="419981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Desarrollo de Software Ágil (Agile)</a:t>
            </a:r>
          </a:p>
        </p:txBody>
      </p:sp>
    </p:spTree>
    <p:extLst>
      <p:ext uri="{BB962C8B-B14F-4D97-AF65-F5344CB8AC3E}">
        <p14:creationId xmlns:p14="http://schemas.microsoft.com/office/powerpoint/2010/main" val="10970941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16429"/>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Una presentación de proyectos de software para ejecutivos suele tener la siguiente estructura:</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Introducción: </a:t>
            </a:r>
            <a:r>
              <a:rPr lang="es-MX" sz="1333" b="0" i="0">
                <a:solidFill>
                  <a:schemeClr val="tx1"/>
                </a:solidFill>
                <a:effectLst/>
                <a:latin typeface="IBM Plex Mono" panose="020B0509050203000203" pitchFamily="49" charset="77"/>
              </a:rPr>
              <a:t>Esta sección presenta el propósito de la presentación y proporciona una breve descripción general del proyecto.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Progreso: </a:t>
            </a:r>
            <a:r>
              <a:rPr lang="es-MX" sz="1333" b="0" i="0">
                <a:solidFill>
                  <a:schemeClr val="tx1"/>
                </a:solidFill>
                <a:effectLst/>
                <a:latin typeface="IBM Plex Mono" panose="020B0509050203000203" pitchFamily="49" charset="77"/>
              </a:rPr>
              <a:t>Esta sección describe el progreso del proyecto hasta la fecha.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Desafíos: </a:t>
            </a:r>
            <a:r>
              <a:rPr lang="es-MX" sz="1333" b="0" i="0">
                <a:solidFill>
                  <a:schemeClr val="tx1"/>
                </a:solidFill>
                <a:effectLst/>
                <a:latin typeface="IBM Plex Mono" panose="020B0509050203000203" pitchFamily="49" charset="77"/>
              </a:rPr>
              <a:t>Esta sección describe los desafíos que ha enfrentado el proyecto.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Próximos pasos: </a:t>
            </a:r>
            <a:r>
              <a:rPr lang="es-MX" sz="1333" b="0" i="0">
                <a:solidFill>
                  <a:schemeClr val="tx1"/>
                </a:solidFill>
                <a:effectLst/>
                <a:latin typeface="IBM Plex Mono" panose="020B0509050203000203" pitchFamily="49" charset="77"/>
              </a:rPr>
              <a:t>Esta sección describe los próximos pasos del proyecto.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Conclusiones: </a:t>
            </a:r>
            <a:r>
              <a:rPr lang="es-MX" sz="1333" b="0" i="0">
                <a:solidFill>
                  <a:schemeClr val="tx1"/>
                </a:solidFill>
                <a:effectLst/>
                <a:latin typeface="IBM Plex Mono" panose="020B0509050203000203" pitchFamily="49" charset="77"/>
              </a:rPr>
              <a:t>Esta sección resume los puntos clave de la presentación y proporciona una llamada a la acción.</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La información que se incluye variará según los requisitos específicos del proyecto. Sin embargo, algunos temas comunes que se abordan incluyen: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Los objetivos del proyecto: </a:t>
            </a:r>
            <a:r>
              <a:rPr lang="es-MX" sz="1333" b="0" i="0">
                <a:solidFill>
                  <a:schemeClr val="tx1"/>
                </a:solidFill>
                <a:effectLst/>
                <a:latin typeface="IBM Plex Mono" panose="020B0509050203000203" pitchFamily="49" charset="77"/>
              </a:rPr>
              <a:t>¿Qué se espera lograr con el proyecto?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El alcance del proyecto: </a:t>
            </a:r>
            <a:r>
              <a:rPr lang="es-MX" sz="1333" b="0" i="0">
                <a:solidFill>
                  <a:schemeClr val="tx1"/>
                </a:solidFill>
                <a:effectLst/>
                <a:latin typeface="IBM Plex Mono" panose="020B0509050203000203" pitchFamily="49" charset="77"/>
              </a:rPr>
              <a:t>¿Qué se incluye y qué no se incluye en el proyecto?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El cronograma del proyecto: </a:t>
            </a:r>
            <a:r>
              <a:rPr lang="es-MX" sz="1333" b="0" i="0">
                <a:solidFill>
                  <a:schemeClr val="tx1"/>
                </a:solidFill>
                <a:effectLst/>
                <a:latin typeface="IBM Plex Mono" panose="020B0509050203000203" pitchFamily="49" charset="77"/>
              </a:rPr>
              <a:t>¿Cuándo se completará el proyecto?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El presupuesto del proyecto: </a:t>
            </a:r>
            <a:r>
              <a:rPr lang="es-MX" sz="1333" b="0" i="0">
                <a:solidFill>
                  <a:schemeClr val="tx1"/>
                </a:solidFill>
                <a:effectLst/>
                <a:latin typeface="IBM Plex Mono" panose="020B0509050203000203" pitchFamily="49" charset="77"/>
              </a:rPr>
              <a:t>¿Cuánto costará el proyecto?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Los riesgos del proyecto: </a:t>
            </a:r>
            <a:r>
              <a:rPr lang="es-MX" sz="1333" b="0" i="0">
                <a:solidFill>
                  <a:schemeClr val="tx1"/>
                </a:solidFill>
                <a:effectLst/>
                <a:latin typeface="IBM Plex Mono" panose="020B0509050203000203" pitchFamily="49" charset="77"/>
              </a:rPr>
              <a:t>¿Cuáles son los riesgos potenciales del proyecto?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E7AF9E0D-69F6-596B-BB91-417363960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spTree>
    <p:extLst>
      <p:ext uri="{BB962C8B-B14F-4D97-AF65-F5344CB8AC3E}">
        <p14:creationId xmlns:p14="http://schemas.microsoft.com/office/powerpoint/2010/main" val="6035879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226799"/>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Algunos ejemplos de imágenes y gráficos que se pueden utilizar en presentaciones de proyectos de software para ejecutivos incluyen: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Diagramas de Gantt: </a:t>
            </a:r>
            <a:r>
              <a:rPr lang="es-MX" sz="1333" b="0" i="0">
                <a:solidFill>
                  <a:schemeClr val="tx1"/>
                </a:solidFill>
                <a:effectLst/>
                <a:latin typeface="IBM Plex Mono" panose="020B0509050203000203" pitchFamily="49" charset="77"/>
              </a:rPr>
              <a:t>Los diagramas de Gantt pueden ayudar a ilustrar el cronograma del proyecto.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Diagramas de flujo: </a:t>
            </a:r>
            <a:r>
              <a:rPr lang="es-MX" sz="1333" b="0" i="0">
                <a:solidFill>
                  <a:schemeClr val="tx1"/>
                </a:solidFill>
                <a:effectLst/>
                <a:latin typeface="IBM Plex Mono" panose="020B0509050203000203" pitchFamily="49" charset="77"/>
              </a:rPr>
              <a:t>Los diagramas de flujo pueden ayudar a ilustrar los procesos del proyecto.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Prototipos: </a:t>
            </a:r>
            <a:r>
              <a:rPr lang="es-MX" sz="1333" b="0" i="0">
                <a:solidFill>
                  <a:schemeClr val="tx1"/>
                </a:solidFill>
                <a:effectLst/>
                <a:latin typeface="IBM Plex Mono" panose="020B0509050203000203" pitchFamily="49" charset="77"/>
              </a:rPr>
              <a:t>Los prototipos pueden ayudar a ilustrar la apariencia y el comportamiento del sistema.</a:t>
            </a:r>
          </a:p>
          <a:p>
            <a:pPr algn="just">
              <a:buFont typeface="Arial" panose="020B0604020202020204" pitchFamily="34" charset="0"/>
              <a:buChar char="•"/>
            </a:pPr>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Es importante invitar a los ejecutivos a hacer preguntas al final de la presentación. Esto permitirá aclarar cualquier confusión y obtener comentarios sobre la presentación.</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Al responder a las preguntas, se debe ser claro y conciso. Evitar utilizar jerga o tecnicismos que los ejecutivos no puedan entender.</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Aquí hay algunos ejemplos específicos de cómo se puede presentar la información sobre el progreso de un proyecto de software para ejecutivos: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Para ilustrar el progreso del proyecto, puede mostrar una tabla que compare el progreso actual con el plan.</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Para ilustrar los desafíos que ha enfrentado el proyecto, puede mostrar una lista de los desafíos y cómo se han abordado.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Para ilustrar los próximos pasos del proyecto, puede mostrar un cronograma o un diagrama de Gantt.</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40A6B0BB-E9DB-F7B3-89C3-D52CAE5B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spTree>
    <p:extLst>
      <p:ext uri="{BB962C8B-B14F-4D97-AF65-F5344CB8AC3E}">
        <p14:creationId xmlns:p14="http://schemas.microsoft.com/office/powerpoint/2010/main" val="2495660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40A6B0BB-E9DB-F7B3-89C3-D52CAE5B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3" name="Imagen 2">
            <a:extLst>
              <a:ext uri="{FF2B5EF4-FFF2-40B4-BE49-F238E27FC236}">
                <a16:creationId xmlns:a16="http://schemas.microsoft.com/office/drawing/2014/main" id="{B56B812F-6D32-104C-EC86-4CA05E2A672D}"/>
              </a:ext>
            </a:extLst>
          </p:cNvPr>
          <p:cNvPicPr>
            <a:picLocks noChangeAspect="1"/>
          </p:cNvPicPr>
          <p:nvPr/>
        </p:nvPicPr>
        <p:blipFill>
          <a:blip r:embed="rId5"/>
          <a:stretch>
            <a:fillRect/>
          </a:stretch>
        </p:blipFill>
        <p:spPr>
          <a:xfrm>
            <a:off x="3048000" y="1718734"/>
            <a:ext cx="6096000" cy="3420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15362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40A6B0BB-E9DB-F7B3-89C3-D52CAE5B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3" name="Imagen 2">
            <a:extLst>
              <a:ext uri="{FF2B5EF4-FFF2-40B4-BE49-F238E27FC236}">
                <a16:creationId xmlns:a16="http://schemas.microsoft.com/office/drawing/2014/main" id="{DB2197D9-21D5-963D-B34B-5735EA70157B}"/>
              </a:ext>
            </a:extLst>
          </p:cNvPr>
          <p:cNvPicPr>
            <a:picLocks noChangeAspect="1"/>
          </p:cNvPicPr>
          <p:nvPr/>
        </p:nvPicPr>
        <p:blipFill>
          <a:blip r:embed="rId5"/>
          <a:stretch>
            <a:fillRect/>
          </a:stretch>
        </p:blipFill>
        <p:spPr>
          <a:xfrm>
            <a:off x="3048000" y="1718734"/>
            <a:ext cx="6096000" cy="3420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233937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40A6B0BB-E9DB-F7B3-89C3-D52CAE5B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4" name="Imagen 3">
            <a:extLst>
              <a:ext uri="{FF2B5EF4-FFF2-40B4-BE49-F238E27FC236}">
                <a16:creationId xmlns:a16="http://schemas.microsoft.com/office/drawing/2014/main" id="{1E61FD22-88C8-DF94-46B2-BC3BED7685F6}"/>
              </a:ext>
            </a:extLst>
          </p:cNvPr>
          <p:cNvPicPr>
            <a:picLocks noChangeAspect="1"/>
          </p:cNvPicPr>
          <p:nvPr/>
        </p:nvPicPr>
        <p:blipFill>
          <a:blip r:embed="rId5"/>
          <a:stretch>
            <a:fillRect/>
          </a:stretch>
        </p:blipFill>
        <p:spPr>
          <a:xfrm>
            <a:off x="3048000" y="1718734"/>
            <a:ext cx="6096000" cy="3420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30615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40A6B0BB-E9DB-F7B3-89C3-D52CAE5B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3" name="Imagen 2">
            <a:extLst>
              <a:ext uri="{FF2B5EF4-FFF2-40B4-BE49-F238E27FC236}">
                <a16:creationId xmlns:a16="http://schemas.microsoft.com/office/drawing/2014/main" id="{CCB1CADF-B09E-4350-E412-FAB5B7797B42}"/>
              </a:ext>
            </a:extLst>
          </p:cNvPr>
          <p:cNvPicPr>
            <a:picLocks noChangeAspect="1"/>
          </p:cNvPicPr>
          <p:nvPr/>
        </p:nvPicPr>
        <p:blipFill>
          <a:blip r:embed="rId5"/>
          <a:stretch>
            <a:fillRect/>
          </a:stretch>
        </p:blipFill>
        <p:spPr>
          <a:xfrm>
            <a:off x="3048000" y="1718734"/>
            <a:ext cx="6096000" cy="3420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68151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40A6B0BB-E9DB-F7B3-89C3-D52CAE5B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3" name="Imagen 2">
            <a:extLst>
              <a:ext uri="{FF2B5EF4-FFF2-40B4-BE49-F238E27FC236}">
                <a16:creationId xmlns:a16="http://schemas.microsoft.com/office/drawing/2014/main" id="{0E5451DB-045D-C3B7-2467-1A0A65E476B5}"/>
              </a:ext>
            </a:extLst>
          </p:cNvPr>
          <p:cNvPicPr>
            <a:picLocks noChangeAspect="1"/>
          </p:cNvPicPr>
          <p:nvPr/>
        </p:nvPicPr>
        <p:blipFill>
          <a:blip r:embed="rId5"/>
          <a:stretch>
            <a:fillRect/>
          </a:stretch>
        </p:blipFill>
        <p:spPr>
          <a:xfrm>
            <a:off x="3048000" y="1718734"/>
            <a:ext cx="6096000" cy="3420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64843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40A6B0BB-E9DB-F7B3-89C3-D52CAE5B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3" name="Imagen 2">
            <a:extLst>
              <a:ext uri="{FF2B5EF4-FFF2-40B4-BE49-F238E27FC236}">
                <a16:creationId xmlns:a16="http://schemas.microsoft.com/office/drawing/2014/main" id="{70B22C9F-82EA-9197-CACE-7EDCD412B304}"/>
              </a:ext>
            </a:extLst>
          </p:cNvPr>
          <p:cNvPicPr>
            <a:picLocks noChangeAspect="1"/>
          </p:cNvPicPr>
          <p:nvPr/>
        </p:nvPicPr>
        <p:blipFill>
          <a:blip r:embed="rId5"/>
          <a:stretch>
            <a:fillRect/>
          </a:stretch>
        </p:blipFill>
        <p:spPr>
          <a:xfrm>
            <a:off x="3048000" y="1718734"/>
            <a:ext cx="6096000" cy="3420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854513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40A6B0BB-E9DB-F7B3-89C3-D52CAE5B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3" name="Imagen 2">
            <a:extLst>
              <a:ext uri="{FF2B5EF4-FFF2-40B4-BE49-F238E27FC236}">
                <a16:creationId xmlns:a16="http://schemas.microsoft.com/office/drawing/2014/main" id="{83833C06-E2AB-E63C-28C1-1958EE02099B}"/>
              </a:ext>
            </a:extLst>
          </p:cNvPr>
          <p:cNvPicPr>
            <a:picLocks noChangeAspect="1"/>
          </p:cNvPicPr>
          <p:nvPr/>
        </p:nvPicPr>
        <p:blipFill>
          <a:blip r:embed="rId5"/>
          <a:stretch>
            <a:fillRect/>
          </a:stretch>
        </p:blipFill>
        <p:spPr>
          <a:xfrm>
            <a:off x="3048000" y="1718734"/>
            <a:ext cx="6096000" cy="3420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272484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40A6B0BB-E9DB-F7B3-89C3-D52CAE5B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3" name="Imagen 2">
            <a:extLst>
              <a:ext uri="{FF2B5EF4-FFF2-40B4-BE49-F238E27FC236}">
                <a16:creationId xmlns:a16="http://schemas.microsoft.com/office/drawing/2014/main" id="{CD6601E3-D097-567A-1335-9E7DF4DEB3B1}"/>
              </a:ext>
            </a:extLst>
          </p:cNvPr>
          <p:cNvPicPr>
            <a:picLocks noChangeAspect="1"/>
          </p:cNvPicPr>
          <p:nvPr/>
        </p:nvPicPr>
        <p:blipFill>
          <a:blip r:embed="rId5"/>
          <a:stretch>
            <a:fillRect/>
          </a:stretch>
        </p:blipFill>
        <p:spPr>
          <a:xfrm>
            <a:off x="3048000" y="1718734"/>
            <a:ext cx="6096000" cy="3420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3859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Desarrollo de Software </a:t>
            </a:r>
            <a:r>
              <a:rPr lang="en-US" sz="2133" err="1">
                <a:solidFill>
                  <a:srgbClr val="0070C0"/>
                </a:solidFill>
                <a:latin typeface="IBM Plex Mono" panose="020B0509050203000203" pitchFamily="49" charset="77"/>
                <a:cs typeface="Calibri"/>
              </a:rPr>
              <a:t>Ágil</a:t>
            </a:r>
            <a:r>
              <a:rPr lang="en-US" sz="2133">
                <a:solidFill>
                  <a:srgbClr val="0070C0"/>
                </a:solidFill>
                <a:latin typeface="IBM Plex Mono" panose="020B0509050203000203" pitchFamily="49" charset="77"/>
                <a:cs typeface="Calibri"/>
              </a:rPr>
              <a:t> (Agile)</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16429"/>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El desarrollo de software ágil es un enfoque iterativo e incremental para el desarrollo de software que enfatiza la flexibilidad, la adaptabilidad y la mejora continua. A menudo se contrasta con las metodologías tradicionales de desarrollo en cascada, que son más lineales y estructuradas.</a:t>
            </a:r>
          </a:p>
          <a:p>
            <a:pPr algn="just"/>
            <a:endParaRPr lang="es-MX" sz="1333" b="0" i="0">
              <a:solidFill>
                <a:schemeClr val="tx1"/>
              </a:solidFill>
              <a:effectLst/>
              <a:latin typeface="IBM Plex Mono" panose="020B0509050203000203" pitchFamily="49" charset="77"/>
            </a:endParaRPr>
          </a:p>
          <a:p>
            <a:pPr algn="just"/>
            <a:r>
              <a:rPr lang="es-MX" sz="1333" b="0" i="0">
                <a:solidFill>
                  <a:srgbClr val="0070C0"/>
                </a:solidFill>
                <a:effectLst/>
                <a:latin typeface="IBM Plex Mono" panose="020B0509050203000203" pitchFamily="49" charset="77"/>
              </a:rPr>
              <a:t>Principios Fundamentales del Desarrollo </a:t>
            </a:r>
            <a:r>
              <a:rPr lang="es-MX" sz="1333">
                <a:solidFill>
                  <a:srgbClr val="0070C0"/>
                </a:solidFill>
                <a:latin typeface="IBM Plex Mono" panose="020B0509050203000203" pitchFamily="49" charset="77"/>
              </a:rPr>
              <a:t>Á</a:t>
            </a:r>
            <a:r>
              <a:rPr lang="es-MX" sz="1333" b="0" i="0">
                <a:solidFill>
                  <a:srgbClr val="0070C0"/>
                </a:solidFill>
                <a:effectLst/>
                <a:latin typeface="IBM Plex Mono" panose="020B0509050203000203" pitchFamily="49" charset="77"/>
              </a:rPr>
              <a:t>gil de Software</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Individuos e interacciones sobre procesos y herramientas: </a:t>
            </a:r>
            <a:r>
              <a:rPr lang="es-MX" sz="1333" b="0" i="0">
                <a:solidFill>
                  <a:schemeClr val="tx1"/>
                </a:solidFill>
                <a:effectLst/>
                <a:latin typeface="IBM Plex Mono" panose="020B0509050203000203" pitchFamily="49" charset="77"/>
              </a:rPr>
              <a:t>Valora a los individuos y sus interacciones sobre los procesos y herramientas rígidos. Enfatiza la colaboración humana, la comunicación cara a cara y la auto organización.</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Software que funciona sobre documentación exhaustiva: </a:t>
            </a:r>
            <a:r>
              <a:rPr lang="es-MX" sz="1333">
                <a:solidFill>
                  <a:schemeClr val="tx1"/>
                </a:solidFill>
                <a:latin typeface="IBM Plex Mono" panose="020B0509050203000203" pitchFamily="49" charset="77"/>
              </a:rPr>
              <a:t>Prioriza </a:t>
            </a:r>
            <a:r>
              <a:rPr lang="es-MX" sz="1333" b="0" i="0">
                <a:solidFill>
                  <a:schemeClr val="tx1"/>
                </a:solidFill>
                <a:effectLst/>
                <a:latin typeface="IBM Plex Mono" panose="020B0509050203000203" pitchFamily="49" charset="77"/>
              </a:rPr>
              <a:t>el software que funciona sobre la documentación exhaustiva. Aboga por entregar incrementos de software que funcionen temprano y con frecuencia, en lugar de esperar a un producto completo y pulido.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Colaboración con el cliente sobre negociación de contratos: </a:t>
            </a:r>
            <a:r>
              <a:rPr lang="es-MX" sz="1333" b="0" i="0">
                <a:solidFill>
                  <a:schemeClr val="tx1"/>
                </a:solidFill>
                <a:effectLst/>
                <a:latin typeface="IBM Plex Mono" panose="020B0509050203000203" pitchFamily="49" charset="77"/>
              </a:rPr>
              <a:t>Valora la colaboración con el cliente sobre la negociación de contratos. Enfatiza la participación continua del cliente a lo largo del proceso de desarrollo, asegurando que el producto satisfaga sus necesidades y expectativas.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Responder al cambio sobre seguir un plan: </a:t>
            </a:r>
            <a:r>
              <a:rPr lang="es-MX" sz="1333" b="0" i="0">
                <a:solidFill>
                  <a:schemeClr val="tx1"/>
                </a:solidFill>
                <a:effectLst/>
                <a:latin typeface="IBM Plex Mono" panose="020B0509050203000203" pitchFamily="49" charset="77"/>
              </a:rPr>
              <a:t>Abraza</a:t>
            </a:r>
            <a:r>
              <a:rPr lang="es-MX" sz="1333" b="0" i="0">
                <a:solidFill>
                  <a:srgbClr val="0070C0"/>
                </a:solidFill>
                <a:effectLst/>
                <a:latin typeface="IBM Plex Mono" panose="020B0509050203000203" pitchFamily="49" charset="77"/>
              </a:rPr>
              <a:t> </a:t>
            </a:r>
            <a:r>
              <a:rPr lang="es-MX" sz="1333" b="0" i="0">
                <a:solidFill>
                  <a:schemeClr val="tx1"/>
                </a:solidFill>
                <a:effectLst/>
                <a:latin typeface="IBM Plex Mono" panose="020B0509050203000203" pitchFamily="49" charset="77"/>
              </a:rPr>
              <a:t>el cambio sobre seguir un plan rígido. Reconoce que los requisitos y las prioridades pueden evolucionar a lo largo del proyecto, y alienta la adaptabilidad para acomodar dichos cambios.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6D9ED65C-FF2F-017F-D1C6-41BE22C639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307222331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40A6B0BB-E9DB-F7B3-89C3-D52CAE5B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3" name="Imagen 2">
            <a:extLst>
              <a:ext uri="{FF2B5EF4-FFF2-40B4-BE49-F238E27FC236}">
                <a16:creationId xmlns:a16="http://schemas.microsoft.com/office/drawing/2014/main" id="{BB16D69B-750E-32BA-AB51-3AEB45E6FC99}"/>
              </a:ext>
            </a:extLst>
          </p:cNvPr>
          <p:cNvPicPr>
            <a:picLocks noChangeAspect="1"/>
          </p:cNvPicPr>
          <p:nvPr/>
        </p:nvPicPr>
        <p:blipFill>
          <a:blip r:embed="rId5"/>
          <a:stretch>
            <a:fillRect/>
          </a:stretch>
        </p:blipFill>
        <p:spPr>
          <a:xfrm>
            <a:off x="3048000" y="1718734"/>
            <a:ext cx="6096000" cy="3420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2444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Presentación</a:t>
            </a:r>
            <a:r>
              <a:rPr lang="en-US" sz="2133">
                <a:solidFill>
                  <a:srgbClr val="0070C0"/>
                </a:solidFill>
                <a:latin typeface="IBM Plex Mono" panose="020B0509050203000203" pitchFamily="49" charset="77"/>
                <a:cs typeface="Calibri"/>
              </a:rPr>
              <a:t> de un Proyecto de Software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2" name="Gráfico 1" descr="Badge 8 con relleno sólido">
            <a:extLst>
              <a:ext uri="{FF2B5EF4-FFF2-40B4-BE49-F238E27FC236}">
                <a16:creationId xmlns:a16="http://schemas.microsoft.com/office/drawing/2014/main" id="{40A6B0BB-E9DB-F7B3-89C3-D52CAE5B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0922"/>
            <a:ext cx="724740" cy="724740"/>
          </a:xfrm>
          <a:prstGeom prst="rect">
            <a:avLst/>
          </a:prstGeom>
        </p:spPr>
      </p:pic>
      <p:pic>
        <p:nvPicPr>
          <p:cNvPr id="3" name="Imagen 2">
            <a:extLst>
              <a:ext uri="{FF2B5EF4-FFF2-40B4-BE49-F238E27FC236}">
                <a16:creationId xmlns:a16="http://schemas.microsoft.com/office/drawing/2014/main" id="{5F319935-D5F3-4EA7-C4E3-A7AE6C72B965}"/>
              </a:ext>
            </a:extLst>
          </p:cNvPr>
          <p:cNvPicPr>
            <a:picLocks noChangeAspect="1"/>
          </p:cNvPicPr>
          <p:nvPr/>
        </p:nvPicPr>
        <p:blipFill>
          <a:blip r:embed="rId5"/>
          <a:stretch>
            <a:fillRect/>
          </a:stretch>
        </p:blipFill>
        <p:spPr>
          <a:xfrm>
            <a:off x="3048000" y="1718734"/>
            <a:ext cx="6096000" cy="3420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855621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#17</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2995692"/>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dirty="0">
                <a:solidFill>
                  <a:schemeClr val="tx1"/>
                </a:solidFill>
                <a:latin typeface="IBM Plex Mono" panose="020B0509050203000203" pitchFamily="49" charset="77"/>
              </a:rPr>
              <a:t>De acuerdo con el Requerimiento de Negocio que se está trabajando en equipo: </a:t>
            </a:r>
          </a:p>
          <a:p>
            <a:pPr marL="685904" lvl="1" indent="-228594" algn="just">
              <a:buFont typeface="Arial" panose="020B0604020202020204" pitchFamily="34" charset="0"/>
              <a:buChar char="•"/>
            </a:pPr>
            <a:r>
              <a:rPr lang="es-MX" sz="1333" dirty="0">
                <a:solidFill>
                  <a:schemeClr val="tx1"/>
                </a:solidFill>
                <a:latin typeface="IBM Plex Mono" panose="020B0509050203000203" pitchFamily="49" charset="77"/>
              </a:rPr>
              <a:t>Diseñar una Presentación Ejecutiva para dar a conocer el requerimiento. Incluir:</a:t>
            </a:r>
          </a:p>
          <a:p>
            <a:pPr marL="1143215" lvl="2" indent="-228594" algn="just">
              <a:buFont typeface="Courier New" panose="02070309020205020404" pitchFamily="49" charset="0"/>
              <a:buChar char="o"/>
            </a:pPr>
            <a:r>
              <a:rPr lang="es-MX" sz="1333" dirty="0">
                <a:solidFill>
                  <a:schemeClr val="tx1"/>
                </a:solidFill>
                <a:latin typeface="IBM Plex Mono" panose="020B0509050203000203" pitchFamily="49" charset="77"/>
              </a:rPr>
              <a:t>Una descripción breve general del proyecto o requerimiento.</a:t>
            </a:r>
          </a:p>
          <a:p>
            <a:pPr marL="1143215" lvl="2" indent="-228594" algn="just">
              <a:buFont typeface="Courier New" panose="02070309020205020404" pitchFamily="49" charset="0"/>
              <a:buChar char="o"/>
            </a:pPr>
            <a:r>
              <a:rPr lang="es-MX" sz="1333" dirty="0">
                <a:solidFill>
                  <a:schemeClr val="tx1"/>
                </a:solidFill>
                <a:latin typeface="IBM Plex Mono" panose="020B0509050203000203" pitchFamily="49" charset="77"/>
              </a:rPr>
              <a:t>Los objetivos del proyecto o requerimiento.</a:t>
            </a:r>
          </a:p>
          <a:p>
            <a:pPr marL="1143215" lvl="2" indent="-228594" algn="just">
              <a:buFont typeface="Courier New" panose="02070309020205020404" pitchFamily="49" charset="0"/>
              <a:buChar char="o"/>
            </a:pPr>
            <a:r>
              <a:rPr lang="es-MX" sz="1333" dirty="0">
                <a:solidFill>
                  <a:schemeClr val="tx1"/>
                </a:solidFill>
                <a:latin typeface="IBM Plex Mono" panose="020B0509050203000203" pitchFamily="49" charset="77"/>
              </a:rPr>
              <a:t>El alcance del proyecto o requerimiento.</a:t>
            </a:r>
          </a:p>
          <a:p>
            <a:pPr marL="1143215" lvl="2" indent="-228594" algn="just">
              <a:buFont typeface="Courier New" panose="02070309020205020404" pitchFamily="49" charset="0"/>
              <a:buChar char="o"/>
            </a:pPr>
            <a:r>
              <a:rPr lang="es-MX" sz="1333" dirty="0">
                <a:solidFill>
                  <a:schemeClr val="tx1"/>
                </a:solidFill>
                <a:latin typeface="IBM Plex Mono" panose="020B0509050203000203" pitchFamily="49" charset="77"/>
              </a:rPr>
              <a:t>Los riesgos potenciales que pudiera enfrentar el proyecto o requerimiento.</a:t>
            </a:r>
          </a:p>
          <a:p>
            <a:pPr marL="1143215" lvl="2" indent="-228594" algn="just">
              <a:buFont typeface="Courier New" panose="02070309020205020404" pitchFamily="49" charset="0"/>
              <a:buChar char="o"/>
            </a:pPr>
            <a:r>
              <a:rPr lang="es-MX" sz="1333" dirty="0">
                <a:solidFill>
                  <a:schemeClr val="tx1"/>
                </a:solidFill>
                <a:latin typeface="IBM Plex Mono" panose="020B0509050203000203" pitchFamily="49" charset="77"/>
              </a:rPr>
              <a:t>El progreso del proyecto o requerimiento.</a:t>
            </a:r>
          </a:p>
          <a:p>
            <a:pPr marL="1143215" lvl="2" indent="-228594" algn="just">
              <a:buFont typeface="Courier New" panose="02070309020205020404" pitchFamily="49" charset="0"/>
              <a:buChar char="o"/>
            </a:pPr>
            <a:r>
              <a:rPr lang="es-MX" sz="1333" dirty="0">
                <a:solidFill>
                  <a:schemeClr val="tx1"/>
                </a:solidFill>
                <a:latin typeface="IBM Plex Mono" panose="020B0509050203000203" pitchFamily="49" charset="77"/>
              </a:rPr>
              <a:t>Próximos pasos.</a:t>
            </a:r>
          </a:p>
          <a:p>
            <a:pPr marL="1143215" lvl="2" indent="-228594" algn="just">
              <a:buFont typeface="Courier New" panose="02070309020205020404" pitchFamily="49" charset="0"/>
              <a:buChar char="o"/>
            </a:pPr>
            <a:r>
              <a:rPr lang="es-MX" sz="1333" dirty="0">
                <a:solidFill>
                  <a:schemeClr val="tx1"/>
                </a:solidFill>
                <a:latin typeface="IBM Plex Mono" panose="020B0509050203000203" pitchFamily="49" charset="77"/>
              </a:rPr>
              <a:t>Conclusiones.</a:t>
            </a:r>
          </a:p>
          <a:p>
            <a:pPr marL="685904" lvl="1" indent="-228594" algn="just">
              <a:buFont typeface="Arial" panose="020B0604020202020204" pitchFamily="34" charset="0"/>
              <a:buChar char="•"/>
            </a:pPr>
            <a:r>
              <a:rPr lang="es-MX" sz="1333" dirty="0">
                <a:solidFill>
                  <a:schemeClr val="tx1"/>
                </a:solidFill>
                <a:latin typeface="IBM Plex Mono" panose="020B0509050203000203" pitchFamily="49" charset="77"/>
              </a:rPr>
              <a:t>Importante: Se puede incluir un diagrama BPMN a muy alto nivel para dar a conocer el proceso de inicio a fin, el flujo de prototipos de pantalla, diagramas que muestren el avance del proyecto o requerimiento, o cualquier otro elemento gráfico que pueda describir la información anterior. (No es obligatorio incluirlos, pero si pueden ser de mucha utilidad para efectos de la presentación.)</a:t>
            </a:r>
          </a:p>
          <a:p>
            <a:pPr marL="685904" lvl="1" indent="-228594" algn="just">
              <a:buFont typeface="Arial" panose="020B0604020202020204" pitchFamily="34" charset="0"/>
              <a:buChar char="•"/>
            </a:pPr>
            <a:r>
              <a:rPr lang="es-MX" sz="1333" dirty="0">
                <a:solidFill>
                  <a:schemeClr val="tx1"/>
                </a:solidFill>
                <a:latin typeface="IBM Plex Mono" panose="020B0509050203000203" pitchFamily="49" charset="77"/>
              </a:rPr>
              <a:t>Todos los integrantes del equipo deberán participar en la presentación.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8" name="Pentágono 7">
            <a:extLst>
              <a:ext uri="{FF2B5EF4-FFF2-40B4-BE49-F238E27FC236}">
                <a16:creationId xmlns:a16="http://schemas.microsoft.com/office/drawing/2014/main" id="{DCACAEA4-8592-952E-1871-3297731364F4}"/>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 name="Gráfico 1" descr="Badge 8 con relleno sólido">
            <a:extLst>
              <a:ext uri="{FF2B5EF4-FFF2-40B4-BE49-F238E27FC236}">
                <a16:creationId xmlns:a16="http://schemas.microsoft.com/office/drawing/2014/main" id="{982592D0-0483-984F-D062-3BA79F9AF1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5587" y="100922"/>
            <a:ext cx="724740" cy="724740"/>
          </a:xfrm>
          <a:prstGeom prst="rect">
            <a:avLst/>
          </a:prstGeom>
        </p:spPr>
      </p:pic>
    </p:spTree>
    <p:extLst>
      <p:ext uri="{BB962C8B-B14F-4D97-AF65-F5344CB8AC3E}">
        <p14:creationId xmlns:p14="http://schemas.microsoft.com/office/powerpoint/2010/main" val="121275112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Evaluación</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33480"/>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b="0" i="0" dirty="0">
                <a:solidFill>
                  <a:srgbClr val="202124"/>
                </a:solidFill>
                <a:effectLst/>
                <a:latin typeface="IBM Plex Mono" panose="020B0509050203000203" pitchFamily="49" charset="77"/>
              </a:rPr>
              <a:t>Evaluación individual para conocer la comprensión y dominio de los temas. </a:t>
            </a:r>
          </a:p>
          <a:p>
            <a:pPr marL="685904" lvl="1" indent="-228594" algn="just">
              <a:buFont typeface="Courier New" panose="02070309020205020404" pitchFamily="49" charset="0"/>
              <a:buChar char="o"/>
            </a:pPr>
            <a:r>
              <a:rPr lang="es-MX" sz="1333" b="0" i="0" dirty="0">
                <a:solidFill>
                  <a:schemeClr val="tx1"/>
                </a:solidFill>
                <a:effectLst/>
                <a:latin typeface="IBM Plex Mono" panose="020B0509050203000203" pitchFamily="49" charset="77"/>
                <a:hlinkClick r:id="rId2"/>
              </a:rPr>
              <a:t>https://forms.gle/LmjtYDCfLyigYh1i7</a:t>
            </a:r>
            <a:endParaRPr lang="es-MX" sz="1333" b="0" i="0" dirty="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sp>
        <p:nvSpPr>
          <p:cNvPr id="8" name="Pentágono 7">
            <a:extLst>
              <a:ext uri="{FF2B5EF4-FFF2-40B4-BE49-F238E27FC236}">
                <a16:creationId xmlns:a16="http://schemas.microsoft.com/office/drawing/2014/main" id="{DCACAEA4-8592-952E-1871-3297731364F4}"/>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Evaluación y gestión del conocimiento: la mejor forma de aprender de la  experiencia - ProFuturo">
            <a:extLst>
              <a:ext uri="{FF2B5EF4-FFF2-40B4-BE49-F238E27FC236}">
                <a16:creationId xmlns:a16="http://schemas.microsoft.com/office/drawing/2014/main" id="{E0CB252F-7667-9293-7E18-1E52D15C085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4568614" y="2426035"/>
            <a:ext cx="3054773" cy="3054773"/>
          </a:xfrm>
          <a:prstGeom prst="rect">
            <a:avLst/>
          </a:prstGeom>
          <a:noFill/>
          <a:extLst>
            <a:ext uri="{909E8E84-426E-40DD-AFC4-6F175D3DCCD1}">
              <a14:hiddenFill xmlns:a14="http://schemas.microsoft.com/office/drawing/2010/main">
                <a:solidFill>
                  <a:srgbClr val="FFFFFF"/>
                </a:solidFill>
              </a14:hiddenFill>
            </a:ext>
          </a:extLst>
        </p:spPr>
      </p:pic>
      <p:pic>
        <p:nvPicPr>
          <p:cNvPr id="2" name="Gráfico 1" descr="Badge 8 con relleno sólido">
            <a:extLst>
              <a:ext uri="{FF2B5EF4-FFF2-40B4-BE49-F238E27FC236}">
                <a16:creationId xmlns:a16="http://schemas.microsoft.com/office/drawing/2014/main" id="{AA26B40C-675F-C7E2-09F8-0536A22E5A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65587" y="100922"/>
            <a:ext cx="724740" cy="724740"/>
          </a:xfrm>
          <a:prstGeom prst="rect">
            <a:avLst/>
          </a:prstGeom>
        </p:spPr>
      </p:pic>
    </p:spTree>
    <p:extLst>
      <p:ext uri="{BB962C8B-B14F-4D97-AF65-F5344CB8AC3E}">
        <p14:creationId xmlns:p14="http://schemas.microsoft.com/office/powerpoint/2010/main" val="220329394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120032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dirty="0">
                <a:solidFill>
                  <a:schemeClr val="tx1"/>
                </a:solidFill>
                <a:latin typeface="IBM Plex Mono" panose="020B0509050203000203" pitchFamily="49" charset="77"/>
              </a:rPr>
              <a:t>¿Qué aspectos de la Academia de Business Analysis te parecieron más valiosos?</a:t>
            </a:r>
          </a:p>
          <a:p>
            <a:pPr algn="ctr"/>
            <a:endParaRPr lang="es-MX" sz="1400" dirty="0">
              <a:solidFill>
                <a:schemeClr val="tx1"/>
              </a:solidFill>
              <a:latin typeface="IBM Plex Mono" panose="020B0509050203000203" pitchFamily="49" charset="77"/>
            </a:endParaRPr>
          </a:p>
          <a:p>
            <a:pPr algn="ctr"/>
            <a:r>
              <a:rPr lang="es-MX" sz="1400" dirty="0">
                <a:solidFill>
                  <a:schemeClr val="tx1"/>
                </a:solidFill>
                <a:latin typeface="IBM Plex Mono" panose="020B0509050203000203" pitchFamily="49" charset="77"/>
              </a:rPr>
              <a:t>¿Qué temas de la Academia de Business Analysis te resultaron más interesantes o relevantes?</a:t>
            </a:r>
          </a:p>
          <a:p>
            <a:pPr algn="ctr"/>
            <a:endParaRPr lang="es-MX" sz="1400" dirty="0">
              <a:solidFill>
                <a:schemeClr val="tx1"/>
              </a:solidFill>
              <a:latin typeface="IBM Plex Mono" panose="020B0509050203000203" pitchFamily="49" charset="77"/>
            </a:endParaRPr>
          </a:p>
          <a:p>
            <a:pPr algn="ctr"/>
            <a:r>
              <a:rPr lang="es-MX" sz="1400" dirty="0">
                <a:solidFill>
                  <a:schemeClr val="tx1"/>
                </a:solidFill>
                <a:latin typeface="IBM Plex Mono" panose="020B0509050203000203" pitchFamily="49" charset="77"/>
              </a:rPr>
              <a:t>¿Qué otros temas te interesaban que se incluyeran?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953625"/>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Comentarios</a:t>
            </a:r>
            <a:r>
              <a:rPr lang="en-US" sz="2133">
                <a:solidFill>
                  <a:srgbClr val="0070C0"/>
                </a:solidFill>
                <a:latin typeface="IBM Plex Mono" panose="020B0509050203000203" pitchFamily="49" charset="77"/>
                <a:cs typeface="Calibri"/>
              </a:rPr>
              <a:t> Finales</a:t>
            </a:r>
            <a:endParaRPr lang="en-US" sz="1467">
              <a:latin typeface="IBM Plex Mono" panose="020B0509050203000203" pitchFamily="49" charset="77"/>
            </a:endParaRPr>
          </a:p>
        </p:txBody>
      </p:sp>
      <p:pic>
        <p:nvPicPr>
          <p:cNvPr id="2" name="Gráfico 1" descr="Badge 8 con relleno sólido">
            <a:extLst>
              <a:ext uri="{FF2B5EF4-FFF2-40B4-BE49-F238E27FC236}">
                <a16:creationId xmlns:a16="http://schemas.microsoft.com/office/drawing/2014/main" id="{82F68D53-C917-9175-D700-8296E4A884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5587" y="100922"/>
            <a:ext cx="724740" cy="724740"/>
          </a:xfrm>
          <a:prstGeom prst="rect">
            <a:avLst/>
          </a:prstGeom>
        </p:spPr>
      </p:pic>
    </p:spTree>
    <p:extLst>
      <p:ext uri="{BB962C8B-B14F-4D97-AF65-F5344CB8AC3E}">
        <p14:creationId xmlns:p14="http://schemas.microsoft.com/office/powerpoint/2010/main" val="147162318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people working on a rocket&#10;&#10;Description automatically generated">
            <a:extLst>
              <a:ext uri="{FF2B5EF4-FFF2-40B4-BE49-F238E27FC236}">
                <a16:creationId xmlns:a16="http://schemas.microsoft.com/office/drawing/2014/main" id="{95A24812-0C83-8DE3-B455-54417006151F}"/>
              </a:ext>
            </a:extLst>
          </p:cNvPr>
          <p:cNvPicPr>
            <a:picLocks noChangeAspect="1"/>
          </p:cNvPicPr>
          <p:nvPr/>
        </p:nvPicPr>
        <p:blipFill rotWithShape="1">
          <a:blip r:embed="rId3">
            <a:extLst>
              <a:ext uri="{28A0092B-C50C-407E-A947-70E740481C1C}">
                <a14:useLocalDpi xmlns:a14="http://schemas.microsoft.com/office/drawing/2010/main"/>
              </a:ext>
            </a:extLst>
          </a:blip>
          <a:srcRect r="1" b="85"/>
          <a:stretch/>
        </p:blipFill>
        <p:spPr>
          <a:xfrm>
            <a:off x="5101772" y="14"/>
            <a:ext cx="7094361" cy="6857985"/>
          </a:xfrm>
          <a:prstGeom prst="rect">
            <a:avLst/>
          </a:prstGeom>
        </p:spPr>
      </p:pic>
      <p:sp>
        <p:nvSpPr>
          <p:cNvPr id="4" name="TextBox 3">
            <a:extLst>
              <a:ext uri="{FF2B5EF4-FFF2-40B4-BE49-F238E27FC236}">
                <a16:creationId xmlns:a16="http://schemas.microsoft.com/office/drawing/2014/main" id="{A3386CFD-D845-62C0-06DF-683C8D9699A6}"/>
              </a:ext>
            </a:extLst>
          </p:cNvPr>
          <p:cNvSpPr txBox="1"/>
          <p:nvPr/>
        </p:nvSpPr>
        <p:spPr>
          <a:xfrm>
            <a:off x="643467" y="795509"/>
            <a:ext cx="4092525" cy="2798604"/>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defTabSz="1219170">
              <a:lnSpc>
                <a:spcPct val="90000"/>
              </a:lnSpc>
              <a:spcBef>
                <a:spcPct val="0"/>
              </a:spcBef>
              <a:spcAft>
                <a:spcPts val="800"/>
              </a:spcAft>
            </a:pPr>
            <a:r>
              <a:rPr lang="en-US" sz="5300" dirty="0">
                <a:latin typeface="IBM Plex Mono"/>
                <a:ea typeface="+mj-ea"/>
                <a:cs typeface="+mj-cs"/>
              </a:rPr>
              <a:t>Gracias</a:t>
            </a:r>
          </a:p>
        </p:txBody>
      </p:sp>
      <p:pic>
        <p:nvPicPr>
          <p:cNvPr id="33" name="Imagen 32">
            <a:extLst>
              <a:ext uri="{FF2B5EF4-FFF2-40B4-BE49-F238E27FC236}">
                <a16:creationId xmlns:a16="http://schemas.microsoft.com/office/drawing/2014/main" id="{AF566CBC-D57E-B1A6-AF6C-6F14E4DEE63A}"/>
              </a:ext>
            </a:extLst>
          </p:cNvPr>
          <p:cNvPicPr>
            <a:picLocks noChangeAspect="1"/>
          </p:cNvPicPr>
          <p:nvPr/>
        </p:nvPicPr>
        <p:blipFill>
          <a:blip r:embed="rId4"/>
          <a:stretch>
            <a:fillRect/>
          </a:stretch>
        </p:blipFill>
        <p:spPr>
          <a:xfrm>
            <a:off x="11134737" y="6375815"/>
            <a:ext cx="910537" cy="365125"/>
          </a:xfrm>
          <a:prstGeom prst="rect">
            <a:avLst/>
          </a:prstGeom>
        </p:spPr>
      </p:pic>
    </p:spTree>
    <p:extLst>
      <p:ext uri="{BB962C8B-B14F-4D97-AF65-F5344CB8AC3E}">
        <p14:creationId xmlns:p14="http://schemas.microsoft.com/office/powerpoint/2010/main" val="108038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Prácticas</a:t>
            </a:r>
            <a:r>
              <a:rPr lang="en-US" sz="2133">
                <a:solidFill>
                  <a:srgbClr val="0070C0"/>
                </a:solidFill>
                <a:latin typeface="IBM Plex Mono" panose="020B0509050203000203" pitchFamily="49" charset="77"/>
                <a:cs typeface="Calibri"/>
              </a:rPr>
              <a:t> y Marcos de Desarrollo </a:t>
            </a:r>
            <a:r>
              <a:rPr lang="en-US" sz="2133" err="1">
                <a:solidFill>
                  <a:srgbClr val="0070C0"/>
                </a:solidFill>
                <a:latin typeface="IBM Plex Mono" panose="020B0509050203000203" pitchFamily="49" charset="77"/>
                <a:cs typeface="Calibri"/>
              </a:rPr>
              <a:t>Ágil</a:t>
            </a:r>
            <a:r>
              <a:rPr lang="en-US" sz="2133">
                <a:solidFill>
                  <a:srgbClr val="0070C0"/>
                </a:solidFill>
                <a:latin typeface="IBM Plex Mono" panose="020B0509050203000203" pitchFamily="49" charset="77"/>
                <a:cs typeface="Calibri"/>
              </a:rPr>
              <a:t> (Agile)</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4698723"/>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El desarrollo ágil de software abarca una variedad de prácticas y marcos que ayudan a los equipos a implementar los principios ágiles de manera efectiva. Algunas prácticas ágiles populares incluyen: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Historias de usuario: </a:t>
            </a:r>
            <a:r>
              <a:rPr lang="es-MX" sz="1333" b="0" i="0">
                <a:solidFill>
                  <a:schemeClr val="tx1"/>
                </a:solidFill>
                <a:effectLst/>
                <a:latin typeface="IBM Plex Mono" panose="020B0509050203000203" pitchFamily="49" charset="77"/>
              </a:rPr>
              <a:t>Las historias de usuario son una forma de capturar los requisitos del usuario en un formato conciso y comprensible.</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Desarrollo guiado por pruebas (TDD): </a:t>
            </a:r>
            <a:r>
              <a:rPr lang="es-MX" sz="1333">
                <a:solidFill>
                  <a:schemeClr val="tx1"/>
                </a:solidFill>
                <a:latin typeface="IBM Plex Mono" panose="020B0509050203000203" pitchFamily="49" charset="77"/>
              </a:rPr>
              <a:t>I</a:t>
            </a:r>
            <a:r>
              <a:rPr lang="es-MX" sz="1333" b="0" i="0">
                <a:solidFill>
                  <a:schemeClr val="tx1"/>
                </a:solidFill>
                <a:effectLst/>
                <a:latin typeface="IBM Plex Mono" panose="020B0509050203000203" pitchFamily="49" charset="77"/>
              </a:rPr>
              <a:t>mplica escribir pruebas automatizadas antes de escribir el código real, asegurando que el código cumpla con la funcionalidad requerida.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Integración continua (CI): </a:t>
            </a:r>
            <a:r>
              <a:rPr lang="es-MX" sz="1333">
                <a:solidFill>
                  <a:schemeClr val="tx1"/>
                </a:solidFill>
                <a:latin typeface="IBM Plex Mono" panose="020B0509050203000203" pitchFamily="49" charset="77"/>
              </a:rPr>
              <a:t>I</a:t>
            </a:r>
            <a:r>
              <a:rPr lang="es-MX" sz="1333" b="0" i="0">
                <a:solidFill>
                  <a:schemeClr val="tx1"/>
                </a:solidFill>
                <a:effectLst/>
                <a:latin typeface="IBM Plex Mono" panose="020B0509050203000203" pitchFamily="49" charset="77"/>
              </a:rPr>
              <a:t>mplica integrar los cambios de código de varios desarrolladores con frecuencia, automatizando el proceso de construcción y prueba para detectar y resolver problemas temprano.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Entrega continua (CD): </a:t>
            </a:r>
            <a:r>
              <a:rPr lang="es-MX" sz="1333">
                <a:solidFill>
                  <a:schemeClr val="tx1"/>
                </a:solidFill>
                <a:latin typeface="IBM Plex Mono" panose="020B0509050203000203" pitchFamily="49" charset="77"/>
              </a:rPr>
              <a:t>A</a:t>
            </a:r>
            <a:r>
              <a:rPr lang="es-MX" sz="1333" b="0" i="0">
                <a:solidFill>
                  <a:schemeClr val="tx1"/>
                </a:solidFill>
                <a:effectLst/>
                <a:latin typeface="IBM Plex Mono" panose="020B0509050203000203" pitchFamily="49" charset="77"/>
              </a:rPr>
              <a:t>mplía la integracion continua desplegando incrementos de software que funcionan en entornos de producción de forma regular, lo que permite un feedback y una adaptación rápidos.</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Varios marcos de desarrollo ágil proporcionan un enfoque estructurado para implementar los principios ágiles. Algunos marcos populares son: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Scrum: </a:t>
            </a:r>
            <a:r>
              <a:rPr lang="es-MX" sz="1333" b="0" i="0">
                <a:solidFill>
                  <a:schemeClr val="tx1"/>
                </a:solidFill>
                <a:effectLst/>
                <a:latin typeface="IBM Plex Mono" panose="020B0509050203000203" pitchFamily="49" charset="77"/>
              </a:rPr>
              <a:t>Scrum es un marco que enfatiza el desarrollo iterativo, con ciclos cortos llamados sprints. Define roles como Scrum Master, Product Owner y Scrum Team.</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Kanban: </a:t>
            </a:r>
            <a:r>
              <a:rPr lang="es-MX" sz="1333" b="0" i="0">
                <a:solidFill>
                  <a:schemeClr val="tx1"/>
                </a:solidFill>
                <a:effectLst/>
                <a:latin typeface="IBM Plex Mono" panose="020B0509050203000203" pitchFamily="49" charset="77"/>
              </a:rPr>
              <a:t>Kanban es un marco que se centra en visualizar y gestionar el flujo de trabajo. Utiliza una tabla Kanban para realizar un seguimiento del progreso de las tareas a través de varias etapas.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Lean: </a:t>
            </a:r>
            <a:r>
              <a:rPr lang="es-MX" sz="1333" b="0" i="0">
                <a:solidFill>
                  <a:schemeClr val="tx1"/>
                </a:solidFill>
                <a:effectLst/>
                <a:latin typeface="IBM Plex Mono" panose="020B0509050203000203" pitchFamily="49" charset="77"/>
              </a:rPr>
              <a:t>Los principios Lean se basan en 3 ideas muy simples: Entregar valor, entendido desde la perspectiva del cliente. Eliminar residuos, entendidos como todo lo que no aporte valor al producto final. Avanzar hacia la excelencia, en base a la mejora continua.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427780A5-40F5-D2AF-36FA-5C9AFFDD88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3439565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Beneficios</a:t>
            </a:r>
            <a:r>
              <a:rPr lang="en-US" sz="2133">
                <a:solidFill>
                  <a:srgbClr val="0070C0"/>
                </a:solidFill>
                <a:latin typeface="IBM Plex Mono" panose="020B0509050203000203" pitchFamily="49" charset="77"/>
                <a:cs typeface="Calibri"/>
              </a:rPr>
              <a:t> y </a:t>
            </a:r>
            <a:r>
              <a:rPr lang="en-US" sz="2133" err="1">
                <a:solidFill>
                  <a:srgbClr val="0070C0"/>
                </a:solidFill>
                <a:latin typeface="IBM Plex Mono" panose="020B0509050203000203" pitchFamily="49" charset="77"/>
                <a:cs typeface="Calibri"/>
              </a:rPr>
              <a:t>Desafíos</a:t>
            </a:r>
            <a:r>
              <a:rPr lang="en-US" sz="2133">
                <a:solidFill>
                  <a:srgbClr val="0070C0"/>
                </a:solidFill>
                <a:latin typeface="IBM Plex Mono" panose="020B0509050203000203" pitchFamily="49" charset="77"/>
                <a:cs typeface="Calibri"/>
              </a:rPr>
              <a:t> del Desarrollo </a:t>
            </a:r>
            <a:r>
              <a:rPr lang="en-US" sz="2133" err="1">
                <a:solidFill>
                  <a:srgbClr val="0070C0"/>
                </a:solidFill>
                <a:latin typeface="IBM Plex Mono" panose="020B0509050203000203" pitchFamily="49" charset="77"/>
                <a:cs typeface="Calibri"/>
              </a:rPr>
              <a:t>Ágil</a:t>
            </a:r>
            <a:r>
              <a:rPr lang="en-US" sz="2133">
                <a:solidFill>
                  <a:srgbClr val="0070C0"/>
                </a:solidFill>
                <a:latin typeface="IBM Plex Mono" panose="020B0509050203000203" pitchFamily="49" charset="77"/>
                <a:cs typeface="Calibri"/>
              </a:rPr>
              <a:t> (Agile)</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431983"/>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El desarrollo ágil de software ofrece varios beneficios sobre las metodologías tradicionales, entre ellos: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Mayor adaptabilidad: </a:t>
            </a:r>
            <a:r>
              <a:rPr lang="es-MX" sz="1333" b="0" i="0">
                <a:solidFill>
                  <a:schemeClr val="tx1"/>
                </a:solidFill>
                <a:effectLst/>
                <a:latin typeface="IBM Plex Mono" panose="020B0509050203000203" pitchFamily="49" charset="77"/>
              </a:rPr>
              <a:t>El enfoque iterativo e incremental del ágil permite a los equipos adaptarse a los requisitos y comentarios cambiantes a lo largo del proyecto.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Feedback temprano del usuario: </a:t>
            </a:r>
            <a:r>
              <a:rPr lang="es-MX" sz="1333" b="0" i="0">
                <a:solidFill>
                  <a:schemeClr val="tx1"/>
                </a:solidFill>
                <a:effectLst/>
                <a:latin typeface="IBM Plex Mono" panose="020B0509050203000203" pitchFamily="49" charset="77"/>
              </a:rPr>
              <a:t>El énfasis en las entregas de software tempranas y frecuentes permite un feedback temprano del usuario, asegurando que el producto se alinee con las necesidades del usuario.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Mejor calidad: </a:t>
            </a:r>
            <a:r>
              <a:rPr lang="es-MX" sz="1333" b="0" i="0">
                <a:solidFill>
                  <a:schemeClr val="tx1"/>
                </a:solidFill>
                <a:effectLst/>
                <a:latin typeface="IBM Plex Mono" panose="020B0509050203000203" pitchFamily="49" charset="77"/>
              </a:rPr>
              <a:t>El enfoque en las pruebas y la integración continuas ayuda a mantener una alta calidad del producto a lo largo del proceso de desarrollo.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Mayor productividad del equipo: </a:t>
            </a:r>
            <a:r>
              <a:rPr lang="es-MX" sz="1333" b="0" i="0">
                <a:solidFill>
                  <a:schemeClr val="tx1"/>
                </a:solidFill>
                <a:effectLst/>
                <a:latin typeface="IBM Plex Mono" panose="020B0509050203000203" pitchFamily="49" charset="77"/>
              </a:rPr>
              <a:t>El énfasis en la colaboración, la auto organización y la responsabilidad compartida fomenta un entorno de equipo productivo y motivado.</a:t>
            </a:r>
          </a:p>
          <a:p>
            <a:pPr algn="just">
              <a:buFont typeface="Arial" panose="020B0604020202020204" pitchFamily="34" charset="0"/>
              <a:buChar char="•"/>
            </a:pPr>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El desarrollo ágil de software también presenta ciertos desafíos, entre ellos: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Adopción inicial y cambio cultural: </a:t>
            </a:r>
            <a:r>
              <a:rPr lang="es-MX" sz="1333" b="0" i="0">
                <a:solidFill>
                  <a:schemeClr val="tx1"/>
                </a:solidFill>
                <a:effectLst/>
                <a:latin typeface="IBM Plex Mono" panose="020B0509050203000203" pitchFamily="49" charset="77"/>
              </a:rPr>
              <a:t>La transición de las metodologías tradicionales a las prácticas ágiles puede requerir un cambio cultural significativo dentro de la organización.</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Gestión eficaz de requisitos: </a:t>
            </a:r>
            <a:r>
              <a:rPr lang="es-MX" sz="1333" b="0" i="0">
                <a:solidFill>
                  <a:schemeClr val="tx1"/>
                </a:solidFill>
                <a:effectLst/>
                <a:latin typeface="IBM Plex Mono" panose="020B0509050203000203" pitchFamily="49" charset="77"/>
              </a:rPr>
              <a:t>El enfoque del ágil en los requisitos cambiantes requiere prácticas de gestión de requisitos eficaces para garantizar una comprensión y priorización claras.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Compromiso continuo de las partes interesadas:</a:t>
            </a:r>
            <a:r>
              <a:rPr lang="es-MX" sz="1333" b="0" i="0">
                <a:solidFill>
                  <a:schemeClr val="tx1"/>
                </a:solidFill>
                <a:effectLst/>
                <a:latin typeface="IBM Plex Mono" panose="020B0509050203000203" pitchFamily="49" charset="77"/>
              </a:rPr>
              <a:t> Exige un compromiso continuo de las partes interesadas, asegurando su participación y alineación con la dirección del proyecto.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Gestión de dependencias y riesgos:</a:t>
            </a:r>
            <a:r>
              <a:rPr lang="es-MX" sz="1333" b="0" i="0">
                <a:solidFill>
                  <a:schemeClr val="tx1"/>
                </a:solidFill>
                <a:effectLst/>
                <a:latin typeface="IBM Plex Mono" panose="020B0509050203000203" pitchFamily="49" charset="77"/>
              </a:rPr>
              <a:t> Los equipos ágiles necesitan gestionar eficazmente las dependencias y los riesgos que pueden surgir del desarrollo iterativo y los cambios frecuentes.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9A84EABD-406E-AC35-6BD6-869EC314B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4235392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Modelo en Cascada vs Desarrollo Ágil</a:t>
            </a:r>
          </a:p>
        </p:txBody>
      </p:sp>
    </p:spTree>
    <p:extLst>
      <p:ext uri="{BB962C8B-B14F-4D97-AF65-F5344CB8AC3E}">
        <p14:creationId xmlns:p14="http://schemas.microsoft.com/office/powerpoint/2010/main" val="488310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7FF6637-EA92-A7A6-34E4-6621136B0842}"/>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3088640" y="161305"/>
            <a:ext cx="5991499"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400" err="1">
                <a:solidFill>
                  <a:srgbClr val="0070C0"/>
                </a:solidFill>
                <a:latin typeface="IBM Plex Mono" panose="020B0509050203000203" pitchFamily="49" charset="77"/>
                <a:cs typeface="Calibri"/>
              </a:rPr>
              <a:t>Consideraciones</a:t>
            </a:r>
            <a:r>
              <a:rPr lang="en-US" sz="2400">
                <a:solidFill>
                  <a:srgbClr val="0070C0"/>
                </a:solidFill>
                <a:latin typeface="IBM Plex Mono" panose="020B0509050203000203" pitchFamily="49" charset="77"/>
                <a:cs typeface="Calibri"/>
              </a:rPr>
              <a:t> </a:t>
            </a:r>
            <a:r>
              <a:rPr lang="en-US" sz="2400" err="1">
                <a:solidFill>
                  <a:srgbClr val="0070C0"/>
                </a:solidFill>
                <a:latin typeface="IBM Plex Mono" panose="020B0509050203000203" pitchFamily="49" charset="77"/>
                <a:cs typeface="Calibri"/>
              </a:rPr>
              <a:t>Generales</a:t>
            </a:r>
            <a:endParaRPr lang="en-US" sz="2400">
              <a:solidFill>
                <a:srgbClr val="0070C0"/>
              </a:solidFill>
              <a:latin typeface="IBM Plex Mono" panose="020B0509050203000203" pitchFamily="49" charset="77"/>
              <a:cs typeface="Calibri"/>
            </a:endParaRPr>
          </a:p>
        </p:txBody>
      </p:sp>
      <p:pic>
        <p:nvPicPr>
          <p:cNvPr id="39" name="Imagen 38">
            <a:extLst>
              <a:ext uri="{FF2B5EF4-FFF2-40B4-BE49-F238E27FC236}">
                <a16:creationId xmlns:a16="http://schemas.microsoft.com/office/drawing/2014/main" id="{D9EF5D39-EE02-B096-2681-E9FAE457E34E}"/>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2" name="TextBox 12">
            <a:extLst>
              <a:ext uri="{FF2B5EF4-FFF2-40B4-BE49-F238E27FC236}">
                <a16:creationId xmlns:a16="http://schemas.microsoft.com/office/drawing/2014/main" id="{6CEE1B1C-508E-5D8F-691B-E1BBF91E586C}"/>
              </a:ext>
            </a:extLst>
          </p:cNvPr>
          <p:cNvSpPr txBox="1"/>
          <p:nvPr/>
        </p:nvSpPr>
        <p:spPr>
          <a:xfrm>
            <a:off x="6096000" y="885883"/>
            <a:ext cx="5776957" cy="5109091"/>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Las sesiones serán virtuales, de lunes a viernes en un horario de 01:00 pm a 02:00 pm del 01 de julio al 26 de julio.</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Las invitaciones a las sesiones las tienes en tu calendario de Outlook, si por algún motivo no te aparecen por favor notifícame y te las reenvío.</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También estaré notificando en el canal de slack 5 minutos antes de cada sesión y compartiré la liga a mi Webex.</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Salvo alguna excepción o causa de fuerza mayor se modificaría alguna y se notificaría con tiempo.</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Por favor debes ser puntual para conectarte a las sesiones.</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Puedes participar activamente y compartir tus opiniones.</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Manten una actitud positiva.</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Si por alguna razón no puedes conectarte o debes bajarte de la sesión sólo notifica en el canal de slack de la academia y se tomará en cuenta.</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Si ya no puedes o no deseas participar en la academia notifica personalmente a un servidor.</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La asistencia se tomará del Webex para fines del conteo total de horas efectivas.</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Al finalizar la academia puedes cargar hasta 20 horas en Think 40.</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También puedes adicionar las horas dedicadas a las actividades.</a:t>
            </a: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Cumplir con las actividades asignadas es importante para el reforzamiento de los temas vistos.</a:t>
            </a:r>
          </a:p>
        </p:txBody>
      </p:sp>
      <p:pic>
        <p:nvPicPr>
          <p:cNvPr id="1028" name="Picture 4" descr="La importancia de las reglas de negocio – DQTeam">
            <a:extLst>
              <a:ext uri="{FF2B5EF4-FFF2-40B4-BE49-F238E27FC236}">
                <a16:creationId xmlns:a16="http://schemas.microsoft.com/office/drawing/2014/main" id="{323FA3DC-293F-C0D6-CD11-59C09D234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68" y="1761342"/>
            <a:ext cx="5001945" cy="333531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5D403A30-02E4-9DED-FC4F-F3D819AEDA22}"/>
              </a:ext>
            </a:extLst>
          </p:cNvPr>
          <p:cNvSpPr/>
          <p:nvPr/>
        </p:nvSpPr>
        <p:spPr>
          <a:xfrm>
            <a:off x="2751667" y="3060701"/>
            <a:ext cx="698500" cy="190500"/>
          </a:xfrm>
          <a:prstGeom prst="rect">
            <a:avLst/>
          </a:prstGeom>
          <a:solidFill>
            <a:srgbClr val="F3F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Tree>
    <p:extLst>
      <p:ext uri="{BB962C8B-B14F-4D97-AF65-F5344CB8AC3E}">
        <p14:creationId xmlns:p14="http://schemas.microsoft.com/office/powerpoint/2010/main" val="423363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Modelo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Cascada</a:t>
            </a:r>
            <a:r>
              <a:rPr lang="en-US" sz="2133">
                <a:solidFill>
                  <a:srgbClr val="0070C0"/>
                </a:solidFill>
                <a:latin typeface="IBM Plex Mono" panose="020B0509050203000203" pitchFamily="49" charset="77"/>
                <a:cs typeface="Calibri"/>
              </a:rPr>
              <a:t> vs Desarrollo </a:t>
            </a:r>
            <a:r>
              <a:rPr lang="en-US" sz="2133" err="1">
                <a:solidFill>
                  <a:srgbClr val="0070C0"/>
                </a:solidFill>
                <a:latin typeface="IBM Plex Mono" panose="020B0509050203000203" pitchFamily="49" charset="77"/>
                <a:cs typeface="Calibri"/>
              </a:rPr>
              <a:t>Ágil</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aphicFrame>
        <p:nvGraphicFramePr>
          <p:cNvPr id="2" name="Tabla 1">
            <a:extLst>
              <a:ext uri="{FF2B5EF4-FFF2-40B4-BE49-F238E27FC236}">
                <a16:creationId xmlns:a16="http://schemas.microsoft.com/office/drawing/2014/main" id="{1E8001E0-6095-5259-40A9-16A2F6E0A9E6}"/>
              </a:ext>
            </a:extLst>
          </p:cNvPr>
          <p:cNvGraphicFramePr>
            <a:graphicFrameLocks noGrp="1"/>
          </p:cNvGraphicFramePr>
          <p:nvPr/>
        </p:nvGraphicFramePr>
        <p:xfrm>
          <a:off x="2271065" y="1205441"/>
          <a:ext cx="7665561" cy="5069852"/>
        </p:xfrm>
        <a:graphic>
          <a:graphicData uri="http://schemas.openxmlformats.org/drawingml/2006/table">
            <a:tbl>
              <a:tblPr>
                <a:tableStyleId>{69C7853C-536D-4A76-A0AE-DD22124D55A5}</a:tableStyleId>
              </a:tblPr>
              <a:tblGrid>
                <a:gridCol w="2555187">
                  <a:extLst>
                    <a:ext uri="{9D8B030D-6E8A-4147-A177-3AD203B41FA5}">
                      <a16:colId xmlns:a16="http://schemas.microsoft.com/office/drawing/2014/main" val="3555021623"/>
                    </a:ext>
                  </a:extLst>
                </a:gridCol>
                <a:gridCol w="2555187">
                  <a:extLst>
                    <a:ext uri="{9D8B030D-6E8A-4147-A177-3AD203B41FA5}">
                      <a16:colId xmlns:a16="http://schemas.microsoft.com/office/drawing/2014/main" val="3854388603"/>
                    </a:ext>
                  </a:extLst>
                </a:gridCol>
                <a:gridCol w="2555187">
                  <a:extLst>
                    <a:ext uri="{9D8B030D-6E8A-4147-A177-3AD203B41FA5}">
                      <a16:colId xmlns:a16="http://schemas.microsoft.com/office/drawing/2014/main" val="203297622"/>
                    </a:ext>
                  </a:extLst>
                </a:gridCol>
              </a:tblGrid>
              <a:tr h="301245">
                <a:tc>
                  <a:txBody>
                    <a:bodyPr/>
                    <a:lstStyle/>
                    <a:p>
                      <a:pPr marL="0" algn="ctr" defTabSz="685800" rtl="0" eaLnBrk="1" latinLnBrk="0" hangingPunct="1"/>
                      <a:r>
                        <a:rPr lang="es-MX" sz="1100" b="0" kern="1200">
                          <a:solidFill>
                            <a:schemeClr val="lt1"/>
                          </a:solidFill>
                          <a:latin typeface="IBM Plex Mono" panose="020B0509050203000203" pitchFamily="49" charset="77"/>
                        </a:rPr>
                        <a:t>Característica</a:t>
                      </a:r>
                      <a:endParaRPr lang="es-MX" sz="1100" b="0" kern="1200">
                        <a:solidFill>
                          <a:schemeClr val="lt1"/>
                        </a:solidFill>
                        <a:latin typeface="IBM Plex Mono" panose="020B0509050203000203" pitchFamily="49" charset="77"/>
                        <a:ea typeface="+mn-ea"/>
                        <a:cs typeface="+mn-cs"/>
                      </a:endParaRPr>
                    </a:p>
                  </a:txBody>
                  <a:tcPr marL="82852" marR="82852" marT="41427" marB="4142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Waterfall</a:t>
                      </a:r>
                      <a:endParaRPr lang="es-MX" sz="1100" b="0" kern="1200">
                        <a:solidFill>
                          <a:schemeClr val="lt1"/>
                        </a:solidFill>
                        <a:latin typeface="IBM Plex Mono" panose="020B0509050203000203" pitchFamily="49" charset="77"/>
                        <a:ea typeface="+mn-ea"/>
                        <a:cs typeface="+mn-cs"/>
                      </a:endParaRPr>
                    </a:p>
                  </a:txBody>
                  <a:tcPr marL="82852" marR="82852" marT="41427" marB="4142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Agile</a:t>
                      </a:r>
                      <a:endParaRPr lang="es-MX" sz="1100" b="0" kern="1200">
                        <a:solidFill>
                          <a:schemeClr val="lt1"/>
                        </a:solidFill>
                        <a:latin typeface="IBM Plex Mono" panose="020B0509050203000203" pitchFamily="49" charset="77"/>
                        <a:ea typeface="+mn-ea"/>
                        <a:cs typeface="+mn-cs"/>
                      </a:endParaRPr>
                    </a:p>
                  </a:txBody>
                  <a:tcPr marL="82852" marR="82852" marT="41427" marB="4142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968993883"/>
                  </a:ext>
                </a:extLst>
              </a:tr>
              <a:tr h="517524">
                <a:tc>
                  <a:txBody>
                    <a:bodyPr/>
                    <a:lstStyle/>
                    <a:p>
                      <a:pPr marL="0" algn="ctr" defTabSz="685800" rtl="0" eaLnBrk="1" latinLnBrk="0" hangingPunct="1"/>
                      <a:r>
                        <a:rPr lang="es-MX" sz="1100" b="0" kern="1200">
                          <a:solidFill>
                            <a:schemeClr val="lt1"/>
                          </a:solidFill>
                          <a:latin typeface="IBM Plex Mono" panose="020B0509050203000203" pitchFamily="49" charset="77"/>
                        </a:rPr>
                        <a:t>Estructura</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Secuencial, lineal</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Iterativa, incremental</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287975900"/>
                  </a:ext>
                </a:extLst>
              </a:tr>
              <a:tr h="726079">
                <a:tc>
                  <a:txBody>
                    <a:bodyPr/>
                    <a:lstStyle/>
                    <a:p>
                      <a:pPr marL="0" algn="ctr" defTabSz="685800" rtl="0" eaLnBrk="1" latinLnBrk="0" hangingPunct="1"/>
                      <a:r>
                        <a:rPr lang="es-MX" sz="1100" b="0" kern="1200">
                          <a:solidFill>
                            <a:schemeClr val="lt1"/>
                          </a:solidFill>
                          <a:latin typeface="IBM Plex Mono" panose="020B0509050203000203" pitchFamily="49" charset="77"/>
                        </a:rPr>
                        <a:t>Planificación</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Planificación y documentación inicial</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Planificación y adaptación continuas</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427839413"/>
                  </a:ext>
                </a:extLst>
              </a:tr>
              <a:tr h="854559">
                <a:tc>
                  <a:txBody>
                    <a:bodyPr/>
                    <a:lstStyle/>
                    <a:p>
                      <a:pPr marL="0" algn="ctr" defTabSz="685800" rtl="0" eaLnBrk="1" latinLnBrk="0" hangingPunct="1"/>
                      <a:r>
                        <a:rPr lang="es-MX" sz="1100" b="0" kern="1200">
                          <a:solidFill>
                            <a:schemeClr val="lt1"/>
                          </a:solidFill>
                          <a:latin typeface="IBM Plex Mono" panose="020B0509050203000203" pitchFamily="49" charset="77"/>
                        </a:rPr>
                        <a:t>Flexibilidad</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Flexibilidad limitada para volver a fases anteriores</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Flexible y adaptable a los cambios</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885008329"/>
                  </a:ext>
                </a:extLst>
              </a:tr>
              <a:tr h="726079">
                <a:tc>
                  <a:txBody>
                    <a:bodyPr/>
                    <a:lstStyle/>
                    <a:p>
                      <a:pPr marL="0" algn="ctr" defTabSz="685800" rtl="0" eaLnBrk="1" latinLnBrk="0" hangingPunct="1"/>
                      <a:r>
                        <a:rPr lang="es-MX" sz="1100" b="0" kern="1200">
                          <a:solidFill>
                            <a:schemeClr val="lt1"/>
                          </a:solidFill>
                          <a:latin typeface="IBM Plex Mono" panose="020B0509050203000203" pitchFamily="49" charset="77"/>
                        </a:rPr>
                        <a:t>Retroalimentación</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Oportunidades limitadas de retroalimentación</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Retroalimentación y adaptación continuas</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471388033"/>
                  </a:ext>
                </a:extLst>
              </a:tr>
              <a:tr h="726079">
                <a:tc>
                  <a:txBody>
                    <a:bodyPr/>
                    <a:lstStyle/>
                    <a:p>
                      <a:pPr marL="0" algn="ctr" defTabSz="685800" rtl="0" eaLnBrk="1" latinLnBrk="0" hangingPunct="1"/>
                      <a:r>
                        <a:rPr lang="es-MX" sz="1100" b="0" kern="1200">
                          <a:solidFill>
                            <a:schemeClr val="lt1"/>
                          </a:solidFill>
                          <a:latin typeface="IBM Plex Mono" panose="020B0509050203000203" pitchFamily="49" charset="77"/>
                        </a:rPr>
                        <a:t>Documentación</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Énfasis en la documentación detallada</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Menos énfasis en la documentación</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803249115"/>
                  </a:ext>
                </a:extLst>
              </a:tr>
              <a:tr h="1218287">
                <a:tc>
                  <a:txBody>
                    <a:bodyPr/>
                    <a:lstStyle/>
                    <a:p>
                      <a:pPr marL="0" algn="ctr" defTabSz="685800" rtl="0" eaLnBrk="1" latinLnBrk="0" hangingPunct="1"/>
                      <a:r>
                        <a:rPr lang="es-MX" sz="1100" b="0" kern="1200">
                          <a:solidFill>
                            <a:schemeClr val="lt1"/>
                          </a:solidFill>
                          <a:latin typeface="IBM Plex Mono" panose="020B0509050203000203" pitchFamily="49" charset="77"/>
                        </a:rPr>
                        <a:t>Ideal para</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Proyectos con requisitos bien definidos y cambios mínimos</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Proyectos con requisitos cambiantes y una necesidad de comentarios de los usuarios tempranos</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905474047"/>
                  </a:ext>
                </a:extLst>
              </a:tr>
            </a:tbl>
          </a:graphicData>
        </a:graphic>
      </p:graphicFrame>
      <p:pic>
        <p:nvPicPr>
          <p:cNvPr id="3" name="Graphic 11" descr="Badge with solid fill">
            <a:extLst>
              <a:ext uri="{FF2B5EF4-FFF2-40B4-BE49-F238E27FC236}">
                <a16:creationId xmlns:a16="http://schemas.microsoft.com/office/drawing/2014/main" id="{69B3D102-A080-350B-D48C-F2607A5DF4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3442610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Modelo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Cascada</a:t>
            </a:r>
            <a:r>
              <a:rPr lang="en-US" sz="2133">
                <a:solidFill>
                  <a:srgbClr val="0070C0"/>
                </a:solidFill>
                <a:latin typeface="IBM Plex Mono" panose="020B0509050203000203" pitchFamily="49" charset="77"/>
                <a:cs typeface="Calibri"/>
              </a:rPr>
              <a:t> vs Desarrollo </a:t>
            </a:r>
            <a:r>
              <a:rPr lang="en-US" sz="2133" err="1">
                <a:solidFill>
                  <a:srgbClr val="0070C0"/>
                </a:solidFill>
                <a:latin typeface="IBM Plex Mono" panose="020B0509050203000203" pitchFamily="49" charset="77"/>
                <a:cs typeface="Calibri"/>
              </a:rPr>
              <a:t>Ágil</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5124" name="Picture 4" descr="Metodología Waterfall vs Metodología Agile • DoneTonic">
            <a:extLst>
              <a:ext uri="{FF2B5EF4-FFF2-40B4-BE49-F238E27FC236}">
                <a16:creationId xmlns:a16="http://schemas.microsoft.com/office/drawing/2014/main" id="{CC07334A-3CF5-B09A-C3C1-AE7E254FE4D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30704" y="1221551"/>
            <a:ext cx="10159936" cy="4425568"/>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1" descr="Badge with solid fill">
            <a:extLst>
              <a:ext uri="{FF2B5EF4-FFF2-40B4-BE49-F238E27FC236}">
                <a16:creationId xmlns:a16="http://schemas.microsoft.com/office/drawing/2014/main" id="{6B374698-7ED2-715D-3581-8D7EADCEB2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2155282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769441"/>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a:solidFill>
                  <a:schemeClr val="tx1"/>
                </a:solidFill>
                <a:latin typeface="IBM Plex Mono" panose="020B0509050203000203" pitchFamily="49" charset="77"/>
              </a:rPr>
              <a:t>Con base en tu experiencia, ¿Qué tan común es que los proyectos que dicen usar un marco de trabajo ágil lo implementen de manera efectiva? ¿Qué aspectos observas con mayor frecuencia que se implementan correctamente y cuáles podrían mejorarse? </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2" name="Graphic 11" descr="Badge with solid fill">
            <a:extLst>
              <a:ext uri="{FF2B5EF4-FFF2-40B4-BE49-F238E27FC236}">
                <a16:creationId xmlns:a16="http://schemas.microsoft.com/office/drawing/2014/main" id="{DBF9D028-F23A-0FEE-4DF7-48253E7F46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477165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El Business Analyst en el Marco de Desarrollo Ágil</a:t>
            </a:r>
          </a:p>
        </p:txBody>
      </p:sp>
    </p:spTree>
    <p:extLst>
      <p:ext uri="{BB962C8B-B14F-4D97-AF65-F5344CB8AC3E}">
        <p14:creationId xmlns:p14="http://schemas.microsoft.com/office/powerpoint/2010/main" val="1858749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5399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a:solidFill>
                  <a:schemeClr val="tx1"/>
                </a:solidFill>
                <a:latin typeface="IBM Plex Mono" panose="020B0509050203000203" pitchFamily="49" charset="77"/>
              </a:rPr>
              <a:t>¿Crees que las funciones y responsabilidades del Business Analyst en los entornos de desarrollo tradicionales y ágiles son similares?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2" name="Graphic 11" descr="Badge with solid fill">
            <a:extLst>
              <a:ext uri="{FF2B5EF4-FFF2-40B4-BE49-F238E27FC236}">
                <a16:creationId xmlns:a16="http://schemas.microsoft.com/office/drawing/2014/main" id="{BE226E44-DE3C-1582-A815-6B127EDDCE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905395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El Business Analyst </a:t>
            </a:r>
            <a:r>
              <a:rPr lang="en-US" sz="2133" err="1">
                <a:solidFill>
                  <a:srgbClr val="0070C0"/>
                </a:solidFill>
                <a:latin typeface="IBM Plex Mono" panose="020B0509050203000203" pitchFamily="49" charset="77"/>
                <a:cs typeface="Calibri"/>
              </a:rPr>
              <a:t>en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el</a:t>
            </a:r>
            <a:r>
              <a:rPr lang="en-US" sz="2133">
                <a:solidFill>
                  <a:srgbClr val="0070C0"/>
                </a:solidFill>
                <a:latin typeface="IBM Plex Mono" panose="020B0509050203000203" pitchFamily="49" charset="77"/>
                <a:cs typeface="Calibri"/>
              </a:rPr>
              <a:t> Marco de Desarrollo </a:t>
            </a:r>
            <a:r>
              <a:rPr lang="en-US" sz="2133" err="1">
                <a:solidFill>
                  <a:srgbClr val="0070C0"/>
                </a:solidFill>
                <a:latin typeface="IBM Plex Mono" panose="020B0509050203000203" pitchFamily="49" charset="77"/>
                <a:cs typeface="Calibri"/>
              </a:rPr>
              <a:t>Ágil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2585323"/>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El rol del Business Analyst (BA) ha evolucionado para adaptarse a la naturaleza iterativa e incremental de los marcos de desarrollo ágiles como Scrum. Si bien las funciones tradicionales del BA siguen siendo importantes, el enfoque cambia hacia una mayor colaboración, flexibilidad y rapidez en la entrega de valor.</a:t>
            </a: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Funciones tradicionales del BA:</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Recolección y análisis de requisitos: </a:t>
            </a:r>
            <a:r>
              <a:rPr lang="es-MX" sz="1333">
                <a:solidFill>
                  <a:schemeClr val="tx1"/>
                </a:solidFill>
                <a:latin typeface="IBM Plex Mono" panose="020B0509050203000203" pitchFamily="49" charset="77"/>
              </a:rPr>
              <a:t>Entender las necesidades del negocio y traducirlas en requisitos funcionales y no funcionales para el software.</a:t>
            </a:r>
          </a:p>
          <a:p>
            <a:pPr marL="228594" indent="-228594" algn="just">
              <a:buFont typeface="Wingdings" pitchFamily="2" charset="2"/>
              <a:buChar char="Ø"/>
            </a:pPr>
            <a:r>
              <a:rPr lang="es-MX" sz="1333">
                <a:solidFill>
                  <a:srgbClr val="0070C0"/>
                </a:solidFill>
                <a:latin typeface="IBM Plex Mono" panose="020B0509050203000203" pitchFamily="49" charset="77"/>
              </a:rPr>
              <a:t>Documentación: </a:t>
            </a:r>
            <a:r>
              <a:rPr lang="es-MX" sz="1333">
                <a:solidFill>
                  <a:schemeClr val="tx1"/>
                </a:solidFill>
                <a:latin typeface="IBM Plex Mono" panose="020B0509050203000203" pitchFamily="49" charset="77"/>
              </a:rPr>
              <a:t>Crear documentación detallada de los requisitos, incluyendo casos de uso, diagramas de flujo y modelos de datos.</a:t>
            </a:r>
          </a:p>
          <a:p>
            <a:pPr marL="228594" indent="-228594" algn="just">
              <a:buFont typeface="Wingdings" pitchFamily="2" charset="2"/>
              <a:buChar char="Ø"/>
            </a:pPr>
            <a:r>
              <a:rPr lang="es-MX" sz="1333">
                <a:solidFill>
                  <a:srgbClr val="0070C0"/>
                </a:solidFill>
                <a:latin typeface="IBM Plex Mono" panose="020B0509050203000203" pitchFamily="49" charset="77"/>
              </a:rPr>
              <a:t>Enlace entre negocio y desarrollo: </a:t>
            </a:r>
            <a:r>
              <a:rPr lang="es-MX" sz="1333">
                <a:solidFill>
                  <a:schemeClr val="tx1"/>
                </a:solidFill>
                <a:latin typeface="IBM Plex Mono" panose="020B0509050203000203" pitchFamily="49" charset="77"/>
              </a:rPr>
              <a:t>Servir como puente entre el negocio y el equipo de desarrollo, facilitando la comunicación y asegurando que el software se construya de acuerdo a los requisitos.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6BD58660-6475-2239-29B4-F9E343286B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1154881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El Business Analyst </a:t>
            </a:r>
            <a:r>
              <a:rPr lang="en-US" sz="2133" err="1">
                <a:solidFill>
                  <a:srgbClr val="0070C0"/>
                </a:solidFill>
                <a:latin typeface="IBM Plex Mono" panose="020B0509050203000203" pitchFamily="49" charset="77"/>
                <a:cs typeface="Calibri"/>
              </a:rPr>
              <a:t>en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el</a:t>
            </a:r>
            <a:r>
              <a:rPr lang="en-US" sz="2133">
                <a:solidFill>
                  <a:srgbClr val="0070C0"/>
                </a:solidFill>
                <a:latin typeface="IBM Plex Mono" panose="020B0509050203000203" pitchFamily="49" charset="77"/>
                <a:cs typeface="Calibri"/>
              </a:rPr>
              <a:t> Marco de Desarrollo </a:t>
            </a:r>
            <a:r>
              <a:rPr lang="en-US" sz="2133" err="1">
                <a:solidFill>
                  <a:srgbClr val="0070C0"/>
                </a:solidFill>
                <a:latin typeface="IBM Plex Mono" panose="020B0509050203000203" pitchFamily="49" charset="77"/>
                <a:cs typeface="Calibri"/>
              </a:rPr>
              <a:t>Ágil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2585323"/>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Adaptación del rol BA en entornos ágiles: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Énfasis en la colaboración: </a:t>
            </a:r>
            <a:r>
              <a:rPr lang="es-MX" sz="1333">
                <a:solidFill>
                  <a:schemeClr val="tx1"/>
                </a:solidFill>
                <a:latin typeface="IBM Plex Mono" panose="020B0509050203000203" pitchFamily="49" charset="77"/>
              </a:rPr>
              <a:t>El BA trabaja en estrecha colaboración con el Product Owner, el equipo de desarrollo y otros stakeholders para definir y priorizar los requisitos del producto.</a:t>
            </a:r>
          </a:p>
          <a:p>
            <a:pPr marL="228594" indent="-228594" algn="just">
              <a:buFont typeface="Wingdings" pitchFamily="2" charset="2"/>
              <a:buChar char="Ø"/>
            </a:pPr>
            <a:r>
              <a:rPr lang="es-MX" sz="1333">
                <a:solidFill>
                  <a:srgbClr val="0070C0"/>
                </a:solidFill>
                <a:latin typeface="IBM Plex Mono" panose="020B0509050203000203" pitchFamily="49" charset="77"/>
              </a:rPr>
              <a:t>Documentación ligera: </a:t>
            </a:r>
            <a:r>
              <a:rPr lang="es-MX" sz="1333">
                <a:solidFill>
                  <a:schemeClr val="tx1"/>
                </a:solidFill>
                <a:latin typeface="IBM Plex Mono" panose="020B0509050203000203" pitchFamily="49" charset="77"/>
              </a:rPr>
              <a:t>Se da mayor importancia a la comunicación verbal y la creación de documentación ágil y visual, como historias de usuario y tableros Kanban.</a:t>
            </a:r>
          </a:p>
          <a:p>
            <a:pPr marL="228594" indent="-228594" algn="just">
              <a:buFont typeface="Wingdings" pitchFamily="2" charset="2"/>
              <a:buChar char="Ø"/>
            </a:pPr>
            <a:r>
              <a:rPr lang="es-MX" sz="1333">
                <a:solidFill>
                  <a:srgbClr val="0070C0"/>
                </a:solidFill>
                <a:latin typeface="IBM Plex Mono" panose="020B0509050203000203" pitchFamily="49" charset="77"/>
              </a:rPr>
              <a:t>Aceptación de requisitos evolutivos: </a:t>
            </a:r>
            <a:r>
              <a:rPr lang="es-MX" sz="1333">
                <a:solidFill>
                  <a:schemeClr val="tx1"/>
                </a:solidFill>
                <a:latin typeface="IBM Plex Mono" panose="020B0509050203000203" pitchFamily="49" charset="77"/>
              </a:rPr>
              <a:t>Los requisitos pueden evolucionar a lo largo del proyecto en función del feedback del cliente y los aprendizajes obtenidos en cada iteración.</a:t>
            </a:r>
          </a:p>
          <a:p>
            <a:pPr marL="228594" indent="-228594" algn="just">
              <a:buFont typeface="Wingdings" pitchFamily="2" charset="2"/>
              <a:buChar char="Ø"/>
            </a:pPr>
            <a:r>
              <a:rPr lang="es-MX" sz="1333">
                <a:solidFill>
                  <a:srgbClr val="0070C0"/>
                </a:solidFill>
                <a:latin typeface="IBM Plex Mono" panose="020B0509050203000203" pitchFamily="49" charset="77"/>
              </a:rPr>
              <a:t>Análisis continuo: </a:t>
            </a:r>
            <a:r>
              <a:rPr lang="es-MX" sz="1333">
                <a:solidFill>
                  <a:schemeClr val="tx1"/>
                </a:solidFill>
                <a:latin typeface="IBM Plex Mono" panose="020B0509050203000203" pitchFamily="49" charset="77"/>
              </a:rPr>
              <a:t>El BA participa activamente en las reuniones diarias del equipo y realiza análisis continuo para identificar y aclarar requisitos a lo largo del sprint.</a:t>
            </a:r>
          </a:p>
          <a:p>
            <a:pPr marL="228594" indent="-228594" algn="just">
              <a:buFont typeface="Wingdings" pitchFamily="2" charset="2"/>
              <a:buChar char="Ø"/>
            </a:pPr>
            <a:r>
              <a:rPr lang="es-MX" sz="1333">
                <a:solidFill>
                  <a:srgbClr val="0070C0"/>
                </a:solidFill>
                <a:latin typeface="IBM Plex Mono" panose="020B0509050203000203" pitchFamily="49" charset="77"/>
              </a:rPr>
              <a:t>Pruebas y aceptación: </a:t>
            </a:r>
            <a:r>
              <a:rPr lang="es-MX" sz="1333">
                <a:solidFill>
                  <a:schemeClr val="tx1"/>
                </a:solidFill>
                <a:latin typeface="IBM Plex Mono" panose="020B0509050203000203" pitchFamily="49" charset="77"/>
              </a:rPr>
              <a:t>El BA colabora en las pruebas de aceptación del usuario y asegura que el software cumpla con los requisitos del negocio.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B76208A8-797F-27B0-AD49-EF9076C6F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2847275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El Business Analyst </a:t>
            </a:r>
            <a:r>
              <a:rPr lang="en-US" sz="2133" err="1">
                <a:solidFill>
                  <a:srgbClr val="0070C0"/>
                </a:solidFill>
                <a:latin typeface="IBM Plex Mono" panose="020B0509050203000203" pitchFamily="49" charset="77"/>
                <a:cs typeface="Calibri"/>
              </a:rPr>
              <a:t>en</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el</a:t>
            </a:r>
            <a:r>
              <a:rPr lang="en-US" sz="2133">
                <a:solidFill>
                  <a:srgbClr val="0070C0"/>
                </a:solidFill>
                <a:latin typeface="IBM Plex Mono" panose="020B0509050203000203" pitchFamily="49" charset="77"/>
                <a:cs typeface="Calibri"/>
              </a:rPr>
              <a:t> Marco de Desarrollo </a:t>
            </a:r>
            <a:r>
              <a:rPr lang="en-US" sz="2133" err="1">
                <a:solidFill>
                  <a:srgbClr val="0070C0"/>
                </a:solidFill>
                <a:latin typeface="IBM Plex Mono" panose="020B0509050203000203" pitchFamily="49" charset="77"/>
                <a:cs typeface="Calibri"/>
              </a:rPr>
              <a:t>Ágil</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467616"/>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Habilidades clave del BA en entornos ágiles:</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Sólida comprensión del negocio:</a:t>
            </a:r>
            <a:r>
              <a:rPr lang="es-MX" sz="1333">
                <a:solidFill>
                  <a:schemeClr val="tx1"/>
                </a:solidFill>
                <a:latin typeface="IBM Plex Mono" panose="020B0509050203000203" pitchFamily="49" charset="77"/>
              </a:rPr>
              <a:t> El BA debe tener un profundo conocimiento del negocio, sus objetivos y desafíos.</a:t>
            </a:r>
          </a:p>
          <a:p>
            <a:pPr marL="228594" indent="-228594" algn="just">
              <a:buFont typeface="Wingdings" pitchFamily="2" charset="2"/>
              <a:buChar char="Ø"/>
            </a:pPr>
            <a:r>
              <a:rPr lang="es-MX" sz="1333">
                <a:solidFill>
                  <a:srgbClr val="0070C0"/>
                </a:solidFill>
                <a:latin typeface="IBM Plex Mono" panose="020B0509050203000203" pitchFamily="49" charset="77"/>
              </a:rPr>
              <a:t>Excelentes habilidades de comunicación: </a:t>
            </a:r>
            <a:r>
              <a:rPr lang="es-MX" sz="1333">
                <a:solidFill>
                  <a:schemeClr val="tx1"/>
                </a:solidFill>
                <a:latin typeface="IBM Plex Mono" panose="020B0509050203000203" pitchFamily="49" charset="77"/>
              </a:rPr>
              <a:t>El BA debe ser capaz de comunicarse efectivamente con stakeholders de diferentes niveles técnicos y no técnicos.</a:t>
            </a:r>
          </a:p>
          <a:p>
            <a:pPr marL="228594" indent="-228594" algn="just">
              <a:buFont typeface="Wingdings" pitchFamily="2" charset="2"/>
              <a:buChar char="Ø"/>
            </a:pPr>
            <a:r>
              <a:rPr lang="es-MX" sz="1333">
                <a:solidFill>
                  <a:srgbClr val="0070C0"/>
                </a:solidFill>
                <a:latin typeface="IBM Plex Mono" panose="020B0509050203000203" pitchFamily="49" charset="77"/>
              </a:rPr>
              <a:t>Facilidad para la colaboración: </a:t>
            </a:r>
            <a:r>
              <a:rPr lang="es-MX" sz="1333">
                <a:solidFill>
                  <a:schemeClr val="tx1"/>
                </a:solidFill>
                <a:latin typeface="IBM Plex Mono" panose="020B0509050203000203" pitchFamily="49" charset="77"/>
              </a:rPr>
              <a:t>El BA debe ser un jugador de equipo que pueda trabajar de manera colaborativa con diferentes equipos y personas.</a:t>
            </a:r>
          </a:p>
          <a:p>
            <a:pPr marL="228594" indent="-228594" algn="just">
              <a:buFont typeface="Wingdings" pitchFamily="2" charset="2"/>
              <a:buChar char="Ø"/>
            </a:pPr>
            <a:r>
              <a:rPr lang="es-MX" sz="1333">
                <a:solidFill>
                  <a:srgbClr val="0070C0"/>
                </a:solidFill>
                <a:latin typeface="IBM Plex Mono" panose="020B0509050203000203" pitchFamily="49" charset="77"/>
              </a:rPr>
              <a:t>Pensamiento crítico y analítico: </a:t>
            </a:r>
            <a:r>
              <a:rPr lang="es-MX" sz="1333">
                <a:solidFill>
                  <a:schemeClr val="tx1"/>
                </a:solidFill>
                <a:latin typeface="IBM Plex Mono" panose="020B0509050203000203" pitchFamily="49" charset="77"/>
              </a:rPr>
              <a:t>El BA debe ser capaz de analizar problemas, identificar soluciones y tomar decisiones basadas en datos.</a:t>
            </a:r>
          </a:p>
          <a:p>
            <a:pPr marL="228594" indent="-228594" algn="just">
              <a:buFont typeface="Wingdings" pitchFamily="2" charset="2"/>
              <a:buChar char="Ø"/>
            </a:pPr>
            <a:r>
              <a:rPr lang="es-MX" sz="1333">
                <a:solidFill>
                  <a:srgbClr val="0070C0"/>
                </a:solidFill>
                <a:latin typeface="IBM Plex Mono" panose="020B0509050203000203" pitchFamily="49" charset="77"/>
              </a:rPr>
              <a:t>Adaptabilidad y agilidad:</a:t>
            </a:r>
            <a:r>
              <a:rPr lang="es-MX" sz="1333">
                <a:solidFill>
                  <a:schemeClr val="tx1"/>
                </a:solidFill>
                <a:latin typeface="IBM Plex Mono" panose="020B0509050203000203" pitchFamily="49" charset="77"/>
              </a:rPr>
              <a:t> El BA debe ser flexible y capaz de adaptarse a los cambios continuos que son inherentes a los entornos Agile.</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Importante: El Business Analyst en el marco de desarrollo ágil juega un papel crucial en asegurar que el software se construya para satisfacer las necesidades del negocio. Lo logra mediante la colaboración continua, la comunicación efectiva, la adaptación a los cambios y la entrega de valor de forma incremental.</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36213452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Marco de Trabajo Scrum</a:t>
            </a:r>
          </a:p>
        </p:txBody>
      </p:sp>
    </p:spTree>
    <p:extLst>
      <p:ext uri="{BB962C8B-B14F-4D97-AF65-F5344CB8AC3E}">
        <p14:creationId xmlns:p14="http://schemas.microsoft.com/office/powerpoint/2010/main" val="283298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Ciclo</a:t>
            </a:r>
            <a:r>
              <a:rPr lang="en-US" sz="2133">
                <a:solidFill>
                  <a:srgbClr val="0070C0"/>
                </a:solidFill>
                <a:latin typeface="IBM Plex Mono" panose="020B0509050203000203" pitchFamily="49" charset="77"/>
                <a:cs typeface="Calibri"/>
              </a:rPr>
              <a:t> de Vida Scrum</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pSp>
        <p:nvGrpSpPr>
          <p:cNvPr id="3" name="Group 15">
            <a:extLst>
              <a:ext uri="{FF2B5EF4-FFF2-40B4-BE49-F238E27FC236}">
                <a16:creationId xmlns:a16="http://schemas.microsoft.com/office/drawing/2014/main" id="{54258C86-B86E-648F-03EB-D8A21FD9652D}"/>
              </a:ext>
            </a:extLst>
          </p:cNvPr>
          <p:cNvGrpSpPr/>
          <p:nvPr/>
        </p:nvGrpSpPr>
        <p:grpSpPr>
          <a:xfrm>
            <a:off x="1248509" y="1045921"/>
            <a:ext cx="9694983" cy="4773483"/>
            <a:chOff x="936381" y="784441"/>
            <a:chExt cx="7271237" cy="3580112"/>
          </a:xfrm>
        </p:grpSpPr>
        <p:pic>
          <p:nvPicPr>
            <p:cNvPr id="4" name="Picture 13" descr="A diagram of a scrum&#10;&#10;Description automatically generated">
              <a:extLst>
                <a:ext uri="{FF2B5EF4-FFF2-40B4-BE49-F238E27FC236}">
                  <a16:creationId xmlns:a16="http://schemas.microsoft.com/office/drawing/2014/main" id="{86FE8FD8-0C25-DE95-78B4-0AD55B5EEEA5}"/>
                </a:ext>
              </a:extLst>
            </p:cNvPr>
            <p:cNvPicPr>
              <a:picLocks noChangeAspect="1"/>
            </p:cNvPicPr>
            <p:nvPr/>
          </p:nvPicPr>
          <p:blipFill>
            <a:blip r:embed="rId3"/>
            <a:stretch>
              <a:fillRect/>
            </a:stretch>
          </p:blipFill>
          <p:spPr>
            <a:xfrm>
              <a:off x="936381" y="784441"/>
              <a:ext cx="7271237" cy="3580112"/>
            </a:xfrm>
            <a:prstGeom prst="rect">
              <a:avLst/>
            </a:prstGeom>
          </p:spPr>
        </p:pic>
        <p:sp>
          <p:nvSpPr>
            <p:cNvPr id="7" name="Rectangle 14">
              <a:extLst>
                <a:ext uri="{FF2B5EF4-FFF2-40B4-BE49-F238E27FC236}">
                  <a16:creationId xmlns:a16="http://schemas.microsoft.com/office/drawing/2014/main" id="{1E1D9047-F9A5-27C3-3360-A0C207197000}"/>
                </a:ext>
              </a:extLst>
            </p:cNvPr>
            <p:cNvSpPr/>
            <p:nvPr/>
          </p:nvSpPr>
          <p:spPr>
            <a:xfrm>
              <a:off x="3297115" y="2088172"/>
              <a:ext cx="912201" cy="1648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n-US" sz="2400"/>
            </a:p>
          </p:txBody>
        </p:sp>
      </p:grpSp>
      <p:pic>
        <p:nvPicPr>
          <p:cNvPr id="8" name="Graphic 11" descr="Badge with solid fill">
            <a:extLst>
              <a:ext uri="{FF2B5EF4-FFF2-40B4-BE49-F238E27FC236}">
                <a16:creationId xmlns:a16="http://schemas.microsoft.com/office/drawing/2014/main" id="{8168B960-FEBB-CF41-E6C5-8405FEAF8A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418933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7FF6637-EA92-A7A6-34E4-6621136B0842}"/>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39" name="Imagen 38">
            <a:extLst>
              <a:ext uri="{FF2B5EF4-FFF2-40B4-BE49-F238E27FC236}">
                <a16:creationId xmlns:a16="http://schemas.microsoft.com/office/drawing/2014/main" id="{D9EF5D39-EE02-B096-2681-E9FAE457E34E}"/>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4" name="TextBox 10">
            <a:extLst>
              <a:ext uri="{FF2B5EF4-FFF2-40B4-BE49-F238E27FC236}">
                <a16:creationId xmlns:a16="http://schemas.microsoft.com/office/drawing/2014/main" id="{9047048B-12AA-3D14-AB16-209805E6333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Instructores</a:t>
            </a:r>
            <a:endParaRPr lang="en-US" sz="1467">
              <a:latin typeface="IBM Plex Mono" panose="020B0509050203000203" pitchFamily="49" charset="77"/>
            </a:endParaRPr>
          </a:p>
        </p:txBody>
      </p:sp>
      <p:pic>
        <p:nvPicPr>
          <p:cNvPr id="8" name="Picture 4" descr="Herramientas para impartición de cursos en México - CETYS Educación Continua">
            <a:extLst>
              <a:ext uri="{FF2B5EF4-FFF2-40B4-BE49-F238E27FC236}">
                <a16:creationId xmlns:a16="http://schemas.microsoft.com/office/drawing/2014/main" id="{9ABB4A98-61B7-3857-2F07-74D8E1885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391" y="1921934"/>
            <a:ext cx="4822613" cy="30141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2">
            <a:extLst>
              <a:ext uri="{FF2B5EF4-FFF2-40B4-BE49-F238E27FC236}">
                <a16:creationId xmlns:a16="http://schemas.microsoft.com/office/drawing/2014/main" id="{E04AAFC3-AC7F-41A3-AB10-44BC5380A99D}"/>
              </a:ext>
            </a:extLst>
          </p:cNvPr>
          <p:cNvSpPr txBox="1"/>
          <p:nvPr/>
        </p:nvSpPr>
        <p:spPr>
          <a:xfrm>
            <a:off x="389899" y="2536448"/>
            <a:ext cx="5703924" cy="178510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200" b="1" i="0">
                <a:solidFill>
                  <a:schemeClr val="tx1"/>
                </a:solidFill>
                <a:effectLst/>
                <a:latin typeface="IBM Plex Mono" panose="020B0509050203000203" pitchFamily="49" charset="77"/>
              </a:rPr>
              <a:t>Temas Business Analysis</a:t>
            </a:r>
          </a:p>
          <a:p>
            <a:pPr marL="228594" indent="-228594" algn="just">
              <a:buFont typeface="Arial" panose="020B0604020202020204" pitchFamily="34" charset="0"/>
              <a:buChar char="•"/>
            </a:pPr>
            <a:r>
              <a:rPr lang="es-MX" sz="1200" i="0">
                <a:solidFill>
                  <a:schemeClr val="tx1"/>
                </a:solidFill>
                <a:effectLst/>
                <a:latin typeface="IBM Plex Mono" panose="020B0509050203000203" pitchFamily="49" charset="77"/>
              </a:rPr>
              <a:t>Manuel Alejandro Ruiz Hernández – </a:t>
            </a:r>
            <a:r>
              <a:rPr lang="es-MX" sz="1200" i="0">
                <a:solidFill>
                  <a:schemeClr val="tx1"/>
                </a:solidFill>
                <a:effectLst/>
                <a:latin typeface="IBM Plex Mono" panose="020B0509050203000203" pitchFamily="49" charset="77"/>
                <a:hlinkClick r:id="rId4"/>
              </a:rPr>
              <a:t>manuel.ruizh@ibm.com</a:t>
            </a:r>
            <a:endParaRPr lang="es-MX" sz="1200">
              <a:solidFill>
                <a:schemeClr val="tx1"/>
              </a:solidFill>
              <a:latin typeface="IBM Plex Mono" panose="020B0509050203000203" pitchFamily="49" charset="77"/>
            </a:endParaRPr>
          </a:p>
          <a:p>
            <a:pPr marL="228594" indent="-228594" algn="just">
              <a:buFont typeface="Arial" panose="020B0604020202020204" pitchFamily="34" charset="0"/>
              <a:buChar char="•"/>
            </a:pPr>
            <a:r>
              <a:rPr lang="es-MX" sz="1200">
                <a:solidFill>
                  <a:schemeClr val="tx1"/>
                </a:solidFill>
                <a:effectLst/>
                <a:latin typeface="IBM Plex Mono" panose="020B0509050203000203" pitchFamily="49" charset="77"/>
              </a:rPr>
              <a:t>Senior Business Analyst</a:t>
            </a:r>
            <a:endParaRPr lang="es-MX" sz="1200">
              <a:solidFill>
                <a:schemeClr val="tx1"/>
              </a:solidFill>
              <a:latin typeface="IBM Plex Mono" panose="020B0509050203000203" pitchFamily="49" charset="77"/>
            </a:endParaRPr>
          </a:p>
          <a:p>
            <a:pPr marL="228594" indent="-228594" algn="just">
              <a:buFont typeface="Arial" panose="020B0604020202020204" pitchFamily="34" charset="0"/>
              <a:buChar char="•"/>
            </a:pPr>
            <a:r>
              <a:rPr lang="es-MX" sz="1200">
                <a:solidFill>
                  <a:schemeClr val="tx1"/>
                </a:solidFill>
                <a:latin typeface="IBM Plex Mono" panose="020B0509050203000203" pitchFamily="49" charset="77"/>
              </a:rPr>
              <a:t>Shadow: Francisco Javier Méndez Campillo</a:t>
            </a:r>
            <a:endParaRPr lang="es-MX" sz="1200">
              <a:solidFill>
                <a:schemeClr val="tx1"/>
              </a:solidFill>
              <a:effectLst/>
              <a:latin typeface="IBM Plex Mono" panose="020B0509050203000203" pitchFamily="49" charset="77"/>
            </a:endParaRPr>
          </a:p>
          <a:p>
            <a:pPr algn="just"/>
            <a:endParaRPr lang="es-MX" sz="1200">
              <a:solidFill>
                <a:schemeClr val="tx1"/>
              </a:solidFill>
              <a:latin typeface="IBM Plex Mono" panose="020B0509050203000203" pitchFamily="49" charset="77"/>
            </a:endParaRPr>
          </a:p>
          <a:p>
            <a:pPr algn="just"/>
            <a:endParaRPr lang="es-MX" sz="1200">
              <a:solidFill>
                <a:schemeClr val="tx1"/>
              </a:solidFill>
              <a:latin typeface="IBM Plex Mono" panose="020B0509050203000203" pitchFamily="49" charset="77"/>
            </a:endParaRPr>
          </a:p>
          <a:p>
            <a:pPr algn="just"/>
            <a:r>
              <a:rPr lang="es-MX" sz="1200" b="1" i="0">
                <a:solidFill>
                  <a:schemeClr val="tx1"/>
                </a:solidFill>
                <a:effectLst/>
                <a:latin typeface="IBM Plex Mono" panose="020B0509050203000203" pitchFamily="49" charset="77"/>
              </a:rPr>
              <a:t>Temas Agile</a:t>
            </a:r>
            <a:endParaRPr lang="es-MX" sz="1200">
              <a:solidFill>
                <a:schemeClr val="tx1"/>
              </a:solidFill>
              <a:latin typeface="IBM Plex Mono" panose="020B0509050203000203" pitchFamily="49" charset="77"/>
            </a:endParaRPr>
          </a:p>
          <a:p>
            <a:pPr marL="228594" indent="-228594" algn="just">
              <a:buFont typeface="Arial" panose="020B0604020202020204" pitchFamily="34" charset="0"/>
              <a:buChar char="•"/>
            </a:pPr>
            <a:r>
              <a:rPr lang="es-MX" sz="1200">
                <a:solidFill>
                  <a:schemeClr val="tx1"/>
                </a:solidFill>
                <a:effectLst/>
                <a:latin typeface="IBM Plex Mono" panose="020B0509050203000203" pitchFamily="49" charset="77"/>
              </a:rPr>
              <a:t>Sandokán Lima Buendía - </a:t>
            </a:r>
            <a:r>
              <a:rPr lang="es-MX" sz="1200">
                <a:solidFill>
                  <a:schemeClr val="tx1"/>
                </a:solidFill>
                <a:effectLst/>
                <a:latin typeface="IBM Plex Mono" panose="020B0509050203000203" pitchFamily="49" charset="77"/>
                <a:hlinkClick r:id="rId5"/>
              </a:rPr>
              <a:t>sandokan.lima@ibm.com</a:t>
            </a:r>
            <a:endParaRPr lang="es-MX" sz="1200">
              <a:solidFill>
                <a:schemeClr val="tx1"/>
              </a:solidFill>
              <a:latin typeface="IBM Plex Mono" panose="020B0509050203000203" pitchFamily="49" charset="77"/>
            </a:endParaRPr>
          </a:p>
          <a:p>
            <a:pPr marL="228594" indent="-228594" algn="just">
              <a:buFont typeface="Arial" panose="020B0604020202020204" pitchFamily="34" charset="0"/>
              <a:buChar char="•"/>
            </a:pPr>
            <a:r>
              <a:rPr lang="es-MX" sz="1200">
                <a:solidFill>
                  <a:schemeClr val="tx1"/>
                </a:solidFill>
                <a:effectLst/>
                <a:latin typeface="IBM Plex Mono" panose="020B0509050203000203" pitchFamily="49" charset="77"/>
              </a:rPr>
              <a:t>Agile Coach</a:t>
            </a:r>
          </a:p>
        </p:txBody>
      </p:sp>
    </p:spTree>
    <p:extLst>
      <p:ext uri="{BB962C8B-B14F-4D97-AF65-F5344CB8AC3E}">
        <p14:creationId xmlns:p14="http://schemas.microsoft.com/office/powerpoint/2010/main" val="3022072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Backlog</a:t>
            </a:r>
          </a:p>
        </p:txBody>
      </p:sp>
    </p:spTree>
    <p:extLst>
      <p:ext uri="{BB962C8B-B14F-4D97-AF65-F5344CB8AC3E}">
        <p14:creationId xmlns:p14="http://schemas.microsoft.com/office/powerpoint/2010/main" val="3729428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a:t>
            </a:r>
            <a:r>
              <a:rPr lang="en-US" sz="2133" err="1">
                <a:solidFill>
                  <a:srgbClr val="0070C0"/>
                </a:solidFill>
                <a:latin typeface="IBM Plex Mono" panose="020B0509050203000203" pitchFamily="49" charset="77"/>
                <a:cs typeface="Calibri"/>
              </a:rPr>
              <a:t>Qué</a:t>
            </a:r>
            <a:r>
              <a:rPr lang="en-US" sz="2133">
                <a:solidFill>
                  <a:srgbClr val="0070C0"/>
                </a:solidFill>
                <a:latin typeface="IBM Plex Mono" panose="020B0509050203000203" pitchFamily="49" charset="77"/>
                <a:cs typeface="Calibri"/>
              </a:rPr>
              <a:t> es </a:t>
            </a:r>
            <a:r>
              <a:rPr lang="en-US" sz="2133" err="1">
                <a:solidFill>
                  <a:srgbClr val="0070C0"/>
                </a:solidFill>
                <a:latin typeface="IBM Plex Mono" panose="020B0509050203000203" pitchFamily="49" charset="77"/>
                <a:cs typeface="Calibri"/>
              </a:rPr>
              <a:t>el</a:t>
            </a:r>
            <a:r>
              <a:rPr lang="en-US" sz="2133">
                <a:solidFill>
                  <a:srgbClr val="0070C0"/>
                </a:solidFill>
                <a:latin typeface="IBM Plex Mono" panose="020B0509050203000203" pitchFamily="49" charset="77"/>
                <a:cs typeface="Calibri"/>
              </a:rPr>
              <a:t> Product Backlog?</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7" y="1213008"/>
            <a:ext cx="5703924" cy="3611245"/>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lvl="0" indent="-228594" algn="just">
              <a:lnSpc>
                <a:spcPct val="100000"/>
              </a:lnSpc>
              <a:buFont typeface="Wingdings" pitchFamily="2" charset="2"/>
              <a:buChar char="Ø"/>
            </a:pPr>
            <a:r>
              <a:rPr lang="en-US" sz="1333">
                <a:solidFill>
                  <a:schemeClr val="tx1"/>
                </a:solidFill>
                <a:latin typeface="IBM Plex Mono" panose="020B0509050203000203" pitchFamily="49" charset="77"/>
              </a:rPr>
              <a:t>Un product backlog es </a:t>
            </a:r>
            <a:r>
              <a:rPr lang="en-US" sz="1333" err="1">
                <a:solidFill>
                  <a:schemeClr val="tx1"/>
                </a:solidFill>
                <a:latin typeface="IBM Plex Mono" panose="020B0509050203000203" pitchFamily="49" charset="77"/>
              </a:rPr>
              <a:t>una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lista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priorizada</a:t>
            </a:r>
            <a:r>
              <a:rPr lang="en-US" sz="1333">
                <a:solidFill>
                  <a:schemeClr val="tx1"/>
                </a:solidFill>
                <a:latin typeface="IBM Plex Mono" panose="020B0509050203000203" pitchFamily="49" charset="77"/>
              </a:rPr>
              <a:t> de </a:t>
            </a:r>
            <a:r>
              <a:rPr lang="en-US" sz="1333" err="1">
                <a:solidFill>
                  <a:schemeClr val="tx1"/>
                </a:solidFill>
                <a:latin typeface="IBM Plex Mono" panose="020B0509050203000203" pitchFamily="49" charset="77"/>
              </a:rPr>
              <a:t>trabajo</a:t>
            </a:r>
            <a:r>
              <a:rPr lang="en-US" sz="1333">
                <a:solidFill>
                  <a:schemeClr val="tx1"/>
                </a:solidFill>
                <a:latin typeface="IBM Plex Mono" panose="020B0509050203000203" pitchFamily="49" charset="77"/>
              </a:rPr>
              <a:t> para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equipo</a:t>
            </a:r>
            <a:r>
              <a:rPr lang="en-US" sz="1333">
                <a:solidFill>
                  <a:schemeClr val="tx1"/>
                </a:solidFill>
                <a:latin typeface="IBM Plex Mono" panose="020B0509050203000203" pitchFamily="49" charset="77"/>
              </a:rPr>
              <a:t> de </a:t>
            </a:r>
            <a:r>
              <a:rPr lang="en-US" sz="1333" err="1">
                <a:solidFill>
                  <a:schemeClr val="tx1"/>
                </a:solidFill>
                <a:latin typeface="IBM Plex Mono" panose="020B0509050203000203" pitchFamily="49" charset="77"/>
              </a:rPr>
              <a:t>desarrollo</a:t>
            </a:r>
            <a:r>
              <a:rPr lang="en-US" sz="1333">
                <a:solidFill>
                  <a:schemeClr val="tx1"/>
                </a:solidFill>
                <a:latin typeface="IBM Plex Mono" panose="020B0509050203000203" pitchFamily="49" charset="77"/>
              </a:rPr>
              <a:t> que se </a:t>
            </a:r>
            <a:r>
              <a:rPr lang="en-US" sz="1333" err="1">
                <a:solidFill>
                  <a:schemeClr val="tx1"/>
                </a:solidFill>
                <a:latin typeface="IBM Plex Mono" panose="020B0509050203000203" pitchFamily="49" charset="77"/>
              </a:rPr>
              <a:t>deriva</a:t>
            </a:r>
            <a:r>
              <a:rPr lang="en-US" sz="1333">
                <a:solidFill>
                  <a:schemeClr val="tx1"/>
                </a:solidFill>
                <a:latin typeface="IBM Plex Mono" panose="020B0509050203000203" pitchFamily="49" charset="77"/>
              </a:rPr>
              <a:t> del product roadmap y sus </a:t>
            </a:r>
            <a:r>
              <a:rPr lang="en-US" sz="1333" err="1">
                <a:solidFill>
                  <a:schemeClr val="tx1"/>
                </a:solidFill>
                <a:latin typeface="IBM Plex Mono" panose="020B0509050203000203" pitchFamily="49" charset="77"/>
              </a:rPr>
              <a:t>requisitos</a:t>
            </a:r>
            <a:r>
              <a:rPr lang="en-US" sz="1333">
                <a:solidFill>
                  <a:schemeClr val="tx1"/>
                </a:solidFill>
                <a:latin typeface="IBM Plex Mono" panose="020B0509050203000203" pitchFamily="49" charset="77"/>
              </a:rPr>
              <a:t> y se </a:t>
            </a:r>
            <a:r>
              <a:rPr lang="en-US" sz="1333" err="1">
                <a:solidFill>
                  <a:schemeClr val="tx1"/>
                </a:solidFill>
                <a:latin typeface="IBM Plex Mono" panose="020B0509050203000203" pitchFamily="49" charset="77"/>
              </a:rPr>
              <a:t>convierte</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valor para </a:t>
            </a:r>
            <a:r>
              <a:rPr lang="en-US" sz="1333" err="1">
                <a:solidFill>
                  <a:schemeClr val="tx1"/>
                </a:solidFill>
                <a:latin typeface="IBM Plex Mono" panose="020B0509050203000203" pitchFamily="49" charset="77"/>
              </a:rPr>
              <a:t>entregarse</a:t>
            </a:r>
            <a:r>
              <a:rPr lang="en-US" sz="1333">
                <a:solidFill>
                  <a:schemeClr val="tx1"/>
                </a:solidFill>
                <a:latin typeface="IBM Plex Mono" panose="020B0509050203000203" pitchFamily="49" charset="77"/>
              </a:rPr>
              <a:t> al </a:t>
            </a:r>
            <a:r>
              <a:rPr lang="en-US" sz="1333" err="1">
                <a:solidFill>
                  <a:schemeClr val="tx1"/>
                </a:solidFill>
                <a:latin typeface="IBM Plex Mono" panose="020B0509050203000203" pitchFamily="49" charset="77"/>
              </a:rPr>
              <a:t>cliente</a:t>
            </a:r>
            <a:r>
              <a:rPr lang="en-US" sz="1333">
                <a:solidFill>
                  <a:schemeClr val="tx1"/>
                </a:solidFill>
                <a:latin typeface="IBM Plex Mono" panose="020B0509050203000203" pitchFamily="49" charset="77"/>
              </a:rPr>
              <a:t>. </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n-US" sz="1333">
                <a:solidFill>
                  <a:schemeClr val="tx1"/>
                </a:solidFill>
                <a:latin typeface="IBM Plex Mono" panose="020B0509050203000203" pitchFamily="49" charset="77"/>
              </a:rPr>
              <a:t>Los </a:t>
            </a:r>
            <a:r>
              <a:rPr lang="en-US" sz="1333" err="1">
                <a:solidFill>
                  <a:schemeClr val="tx1"/>
                </a:solidFill>
                <a:latin typeface="IBM Plex Mono" panose="020B0509050203000203" pitchFamily="49" charset="77"/>
              </a:rPr>
              <a:t>elementos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más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importantes</a:t>
            </a:r>
            <a:r>
              <a:rPr lang="en-US" sz="1333">
                <a:solidFill>
                  <a:schemeClr val="tx1"/>
                </a:solidFill>
                <a:latin typeface="IBM Plex Mono" panose="020B0509050203000203" pitchFamily="49" charset="77"/>
              </a:rPr>
              <a:t> se </a:t>
            </a:r>
            <a:r>
              <a:rPr lang="en-US" sz="1333" err="1">
                <a:solidFill>
                  <a:schemeClr val="tx1"/>
                </a:solidFill>
                <a:latin typeface="IBM Plex Mono" panose="020B0509050203000203" pitchFamily="49" charset="77"/>
              </a:rPr>
              <a:t>muestran</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la </a:t>
            </a:r>
            <a:r>
              <a:rPr lang="en-US" sz="1333" err="1">
                <a:solidFill>
                  <a:schemeClr val="tx1"/>
                </a:solidFill>
                <a:latin typeface="IBM Plex Mono" panose="020B0509050203000203" pitchFamily="49" charset="77"/>
              </a:rPr>
              <a:t>parte</a:t>
            </a:r>
            <a:r>
              <a:rPr lang="en-US" sz="1333">
                <a:solidFill>
                  <a:schemeClr val="tx1"/>
                </a:solidFill>
                <a:latin typeface="IBM Plex Mono" panose="020B0509050203000203" pitchFamily="49" charset="77"/>
              </a:rPr>
              <a:t> superior para que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equipo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sepa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qué</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entregar</a:t>
            </a:r>
            <a:r>
              <a:rPr lang="en-US" sz="1333">
                <a:solidFill>
                  <a:schemeClr val="tx1"/>
                </a:solidFill>
                <a:latin typeface="IBM Plex Mono" panose="020B0509050203000203" pitchFamily="49" charset="77"/>
              </a:rPr>
              <a:t> primero.</a:t>
            </a:r>
          </a:p>
          <a:p>
            <a:pPr marL="228594" indent="-228594" algn="just">
              <a:buFont typeface="Wingdings" pitchFamily="2" charset="2"/>
              <a:buChar char="Ø"/>
            </a:pPr>
            <a:endParaRPr lang="en-US" sz="1333">
              <a:solidFill>
                <a:schemeClr val="tx1"/>
              </a:solidFill>
              <a:latin typeface="IBM Plex Mono" panose="020B0509050203000203" pitchFamily="49" charset="77"/>
            </a:endParaRPr>
          </a:p>
          <a:p>
            <a:pPr marL="228594" indent="-228594" algn="just">
              <a:buFont typeface="Wingdings" pitchFamily="2" charset="2"/>
              <a:buChar char="Ø"/>
            </a:pPr>
            <a:r>
              <a:rPr lang="en-US" sz="1333">
                <a:solidFill>
                  <a:schemeClr val="tx1"/>
                </a:solidFill>
                <a:latin typeface="IBM Plex Mono" panose="020B0509050203000203" pitchFamily="49" charset="77"/>
              </a:rPr>
              <a:t>El </a:t>
            </a:r>
            <a:r>
              <a:rPr lang="en-US" sz="1333" err="1">
                <a:solidFill>
                  <a:schemeClr val="tx1"/>
                </a:solidFill>
                <a:latin typeface="IBM Plex Mono" panose="020B0509050203000203" pitchFamily="49" charset="77"/>
              </a:rPr>
              <a:t>equipo</a:t>
            </a:r>
            <a:r>
              <a:rPr lang="en-US" sz="1333">
                <a:solidFill>
                  <a:schemeClr val="tx1"/>
                </a:solidFill>
                <a:latin typeface="IBM Plex Mono" panose="020B0509050203000203" pitchFamily="49" charset="77"/>
              </a:rPr>
              <a:t> no </a:t>
            </a:r>
            <a:r>
              <a:rPr lang="en-US" sz="1333" err="1">
                <a:solidFill>
                  <a:schemeClr val="tx1"/>
                </a:solidFill>
                <a:latin typeface="IBM Plex Mono" panose="020B0509050203000203" pitchFamily="49" charset="77"/>
              </a:rPr>
              <a:t>trabaja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product backlog al </a:t>
            </a:r>
            <a:r>
              <a:rPr lang="en-US" sz="1333" err="1">
                <a:solidFill>
                  <a:schemeClr val="tx1"/>
                </a:solidFill>
                <a:latin typeface="IBM Plex Mono" panose="020B0509050203000203" pitchFamily="49" charset="77"/>
              </a:rPr>
              <a:t>ritmo</a:t>
            </a:r>
            <a:r>
              <a:rPr lang="en-US" sz="1333">
                <a:solidFill>
                  <a:schemeClr val="tx1"/>
                </a:solidFill>
                <a:latin typeface="IBM Plex Mono" panose="020B0509050203000203" pitchFamily="49" charset="77"/>
              </a:rPr>
              <a:t> del Product Owner y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Product Owner no </a:t>
            </a:r>
            <a:r>
              <a:rPr lang="en-US" sz="1333" err="1">
                <a:solidFill>
                  <a:schemeClr val="tx1"/>
                </a:solidFill>
                <a:latin typeface="IBM Plex Mono" panose="020B0509050203000203" pitchFamily="49" charset="77"/>
              </a:rPr>
              <a:t>está</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impulsando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trabajo</a:t>
            </a:r>
            <a:r>
              <a:rPr lang="en-US" sz="1333">
                <a:solidFill>
                  <a:schemeClr val="tx1"/>
                </a:solidFill>
                <a:latin typeface="IBM Plex Mono" panose="020B0509050203000203" pitchFamily="49" charset="77"/>
              </a:rPr>
              <a:t> al </a:t>
            </a:r>
            <a:r>
              <a:rPr lang="en-US" sz="1333" err="1">
                <a:solidFill>
                  <a:schemeClr val="tx1"/>
                </a:solidFill>
                <a:latin typeface="IBM Plex Mono" panose="020B0509050203000203" pitchFamily="49" charset="77"/>
              </a:rPr>
              <a:t>equipo</a:t>
            </a:r>
            <a:r>
              <a:rPr lang="en-US" sz="1333">
                <a:solidFill>
                  <a:schemeClr val="tx1"/>
                </a:solidFill>
                <a:latin typeface="IBM Plex Mono" panose="020B0509050203000203" pitchFamily="49" charset="77"/>
              </a:rPr>
              <a:t>.</a:t>
            </a:r>
          </a:p>
          <a:p>
            <a:pPr marL="228594" indent="-228594" algn="just">
              <a:buFont typeface="Wingdings" pitchFamily="2" charset="2"/>
              <a:buChar char="Ø"/>
            </a:pPr>
            <a:endParaRPr lang="en-US" sz="1333">
              <a:solidFill>
                <a:schemeClr val="tx1"/>
              </a:solidFill>
              <a:latin typeface="IBM Plex Mono" panose="020B0509050203000203" pitchFamily="49" charset="77"/>
            </a:endParaRPr>
          </a:p>
          <a:p>
            <a:pPr marL="228594" indent="-228594" algn="just">
              <a:buFont typeface="Wingdings" pitchFamily="2" charset="2"/>
              <a:buChar char="Ø"/>
            </a:pPr>
            <a:r>
              <a:rPr lang="en-US" sz="1333">
                <a:solidFill>
                  <a:schemeClr val="tx1"/>
                </a:solidFill>
                <a:latin typeface="IBM Plex Mono" panose="020B0509050203000203" pitchFamily="49" charset="77"/>
              </a:rPr>
              <a:t>En </a:t>
            </a:r>
            <a:r>
              <a:rPr lang="en-US" sz="1333" err="1">
                <a:solidFill>
                  <a:schemeClr val="tx1"/>
                </a:solidFill>
                <a:latin typeface="IBM Plex Mono" panose="020B0509050203000203" pitchFamily="49" charset="77"/>
              </a:rPr>
              <a:t>cambio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equipo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extrae</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trabajo</a:t>
            </a:r>
            <a:r>
              <a:rPr lang="en-US" sz="1333">
                <a:solidFill>
                  <a:schemeClr val="tx1"/>
                </a:solidFill>
                <a:latin typeface="IBM Plex Mono" panose="020B0509050203000203" pitchFamily="49" charset="77"/>
              </a:rPr>
              <a:t> del product backlog a </a:t>
            </a:r>
            <a:r>
              <a:rPr lang="en-US" sz="1333" err="1">
                <a:solidFill>
                  <a:schemeClr val="tx1"/>
                </a:solidFill>
                <a:latin typeface="IBM Plex Mono" panose="020B0509050203000203" pitchFamily="49" charset="77"/>
              </a:rPr>
              <a:t>medida</a:t>
            </a:r>
            <a:r>
              <a:rPr lang="en-US" sz="1333">
                <a:solidFill>
                  <a:schemeClr val="tx1"/>
                </a:solidFill>
                <a:latin typeface="IBM Plex Mono" panose="020B0509050203000203" pitchFamily="49" charset="77"/>
              </a:rPr>
              <a:t> que hay </a:t>
            </a:r>
            <a:r>
              <a:rPr lang="en-US" sz="1333" err="1">
                <a:solidFill>
                  <a:schemeClr val="tx1"/>
                </a:solidFill>
                <a:latin typeface="IBM Plex Mono" panose="020B0509050203000203" pitchFamily="49" charset="77"/>
              </a:rPr>
              <a:t>capacidad</a:t>
            </a:r>
            <a:r>
              <a:rPr lang="en-US" sz="1333">
                <a:solidFill>
                  <a:schemeClr val="tx1"/>
                </a:solidFill>
                <a:latin typeface="IBM Plex Mono" panose="020B0509050203000203" pitchFamily="49" charset="77"/>
              </a:rPr>
              <a:t> para </a:t>
            </a:r>
            <a:r>
              <a:rPr lang="en-US" sz="1333" err="1">
                <a:solidFill>
                  <a:schemeClr val="tx1"/>
                </a:solidFill>
                <a:latin typeface="IBM Plex Mono" panose="020B0509050203000203" pitchFamily="49" charset="77"/>
              </a:rPr>
              <a:t>ello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ya</a:t>
            </a:r>
            <a:r>
              <a:rPr lang="en-US" sz="1333">
                <a:solidFill>
                  <a:schemeClr val="tx1"/>
                </a:solidFill>
                <a:latin typeface="IBM Plex Mono" panose="020B0509050203000203" pitchFamily="49" charset="77"/>
              </a:rPr>
              <a:t> sea de forma continua (kanban) o </a:t>
            </a:r>
            <a:r>
              <a:rPr lang="en-US" sz="1333" err="1">
                <a:solidFill>
                  <a:schemeClr val="tx1"/>
                </a:solidFill>
                <a:latin typeface="IBM Plex Mono" panose="020B0509050203000203" pitchFamily="49" charset="77"/>
              </a:rPr>
              <a:t>por</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iteración</a:t>
            </a:r>
            <a:r>
              <a:rPr lang="en-US" sz="1333">
                <a:solidFill>
                  <a:schemeClr val="tx1"/>
                </a:solidFill>
                <a:latin typeface="IBM Plex Mono" panose="020B0509050203000203" pitchFamily="49" charset="77"/>
              </a:rPr>
              <a:t> (scrum).</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grpSp>
        <p:nvGrpSpPr>
          <p:cNvPr id="2" name="Group 2">
            <a:extLst>
              <a:ext uri="{FF2B5EF4-FFF2-40B4-BE49-F238E27FC236}">
                <a16:creationId xmlns:a16="http://schemas.microsoft.com/office/drawing/2014/main" id="{3CCA53B7-6065-8196-E35B-2D57F38B133A}"/>
              </a:ext>
            </a:extLst>
          </p:cNvPr>
          <p:cNvGrpSpPr/>
          <p:nvPr/>
        </p:nvGrpSpPr>
        <p:grpSpPr>
          <a:xfrm>
            <a:off x="7309441" y="1339897"/>
            <a:ext cx="4280564" cy="4178207"/>
            <a:chOff x="0" y="0"/>
            <a:chExt cx="5744114" cy="5606760"/>
          </a:xfrm>
        </p:grpSpPr>
        <p:pic>
          <p:nvPicPr>
            <p:cNvPr id="4" name="Picture 3" descr="A diagram of a product&#10;&#10;Description automatically generated">
              <a:extLst>
                <a:ext uri="{FF2B5EF4-FFF2-40B4-BE49-F238E27FC236}">
                  <a16:creationId xmlns:a16="http://schemas.microsoft.com/office/drawing/2014/main" id="{A6F0A4E3-4A8C-89FD-FEEC-6BB64FCBB0AD}"/>
                </a:ext>
              </a:extLst>
            </p:cNvPr>
            <p:cNvPicPr>
              <a:picLocks noChangeAspect="1"/>
            </p:cNvPicPr>
            <p:nvPr/>
          </p:nvPicPr>
          <p:blipFill>
            <a:blip r:embed="rId5"/>
            <a:srcRect l="1925" r="1925"/>
            <a:stretch>
              <a:fillRect/>
            </a:stretch>
          </p:blipFill>
          <p:spPr>
            <a:xfrm>
              <a:off x="0" y="0"/>
              <a:ext cx="5744114" cy="5606760"/>
            </a:xfrm>
            <a:prstGeom prst="rect">
              <a:avLst/>
            </a:prstGeom>
          </p:spPr>
        </p:pic>
      </p:grpSp>
    </p:spTree>
    <p:extLst>
      <p:ext uri="{BB962C8B-B14F-4D97-AF65-F5344CB8AC3E}">
        <p14:creationId xmlns:p14="http://schemas.microsoft.com/office/powerpoint/2010/main" val="1382934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Start with the two "R"s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943848"/>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n-MX" sz="1333">
                <a:solidFill>
                  <a:schemeClr val="tx1"/>
                </a:solidFill>
                <a:latin typeface="IBM Plex Mono" panose="020B0509050203000203" pitchFamily="49" charset="77"/>
              </a:rPr>
              <a:t>El Roadmap y los requerimientos suelen dar las bases para el Product Backlog.</a:t>
            </a:r>
            <a:endParaRPr lang="es-ES" sz="1333">
              <a:solidFill>
                <a:schemeClr val="tx1"/>
              </a:solidFill>
              <a:latin typeface="IBM Plex Mono" panose="020B0509050203000203" pitchFamily="49" charset="77"/>
            </a:endParaRPr>
          </a:p>
          <a:p>
            <a:pPr algn="just"/>
            <a:endParaRPr lang="en-MX" sz="1333">
              <a:solidFill>
                <a:schemeClr val="tx1"/>
              </a:solidFill>
              <a:latin typeface="IBM Plex Mono" panose="020B0509050203000203" pitchFamily="49" charset="77"/>
            </a:endParaRPr>
          </a:p>
          <a:p>
            <a:pPr marL="228594" indent="-228594" algn="just">
              <a:buFont typeface="Wingdings" pitchFamily="2" charset="2"/>
              <a:buChar char="Ø"/>
            </a:pPr>
            <a:r>
              <a:rPr lang="en-MX" sz="1333">
                <a:solidFill>
                  <a:schemeClr val="tx1"/>
                </a:solidFill>
                <a:latin typeface="IBM Plex Mono" panose="020B0509050203000203" pitchFamily="49" charset="77"/>
              </a:rPr>
              <a:t>Las iniciativas de un roadmap suelen descomponerse en épicas y cada épica tiene diferentes habilitadores y </a:t>
            </a:r>
            <a:r>
              <a:rPr lang="es-ES" sz="1333">
                <a:solidFill>
                  <a:schemeClr val="tx1"/>
                </a:solidFill>
                <a:latin typeface="IBM Plex Mono" panose="020B0509050203000203" pitchFamily="49" charset="77"/>
              </a:rPr>
              <a:t>u</a:t>
            </a:r>
            <a:r>
              <a:rPr lang="en-MX" sz="1333">
                <a:solidFill>
                  <a:schemeClr val="tx1"/>
                </a:solidFill>
                <a:latin typeface="IBM Plex Mono" panose="020B0509050203000203" pitchFamily="49" charset="77"/>
              </a:rPr>
              <a:t>ser stories.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2203658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Business Agility </a:t>
            </a:r>
            <a:r>
              <a:rPr lang="en-US" sz="2133" err="1">
                <a:solidFill>
                  <a:srgbClr val="0070C0"/>
                </a:solidFill>
                <a:latin typeface="IBM Plex Mono" panose="020B0509050203000203" pitchFamily="49" charset="77"/>
                <a:cs typeface="Calibri"/>
              </a:rPr>
              <a:t>SAFe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2" name="Picture 2" descr="SAFe 6 - Scaled Agile Framework">
            <a:extLst>
              <a:ext uri="{FF2B5EF4-FFF2-40B4-BE49-F238E27FC236}">
                <a16:creationId xmlns:a16="http://schemas.microsoft.com/office/drawing/2014/main" id="{D0286BF3-737A-86F5-037E-8357ABE75BB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709334" y="1213009"/>
            <a:ext cx="6773333" cy="511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460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4" name="Picture 2" descr="Agilisters - Blog de Agilidad de Negocios: Agilidad de Negocios: La Ruta de  Valor">
            <a:extLst>
              <a:ext uri="{FF2B5EF4-FFF2-40B4-BE49-F238E27FC236}">
                <a16:creationId xmlns:a16="http://schemas.microsoft.com/office/drawing/2014/main" id="{6143ECC3-7994-DE72-EFC1-64ADAC5BE8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6307" y="1213009"/>
            <a:ext cx="8979387" cy="5050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735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Jerarquía</a:t>
            </a:r>
            <a:r>
              <a:rPr lang="en-US" sz="2133">
                <a:solidFill>
                  <a:srgbClr val="0070C0"/>
                </a:solidFill>
                <a:latin typeface="IBM Plex Mono" panose="020B0509050203000203" pitchFamily="49" charset="77"/>
                <a:cs typeface="Calibri"/>
              </a:rPr>
              <a:t> del Backlog</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2" name="Content Placeholder 3">
            <a:extLst>
              <a:ext uri="{FF2B5EF4-FFF2-40B4-BE49-F238E27FC236}">
                <a16:creationId xmlns:a16="http://schemas.microsoft.com/office/drawing/2014/main" id="{6B005762-6139-F0E0-E7F0-5E6A3119AAB6}"/>
              </a:ext>
            </a:extLst>
          </p:cNvPr>
          <p:cNvPicPr>
            <a:picLocks noChangeAspect="1"/>
          </p:cNvPicPr>
          <p:nvPr/>
        </p:nvPicPr>
        <p:blipFill rotWithShape="1">
          <a:blip r:embed="rId5"/>
          <a:srcRect r="9372" b="1"/>
          <a:stretch/>
        </p:blipFill>
        <p:spPr>
          <a:xfrm>
            <a:off x="3321706" y="1213009"/>
            <a:ext cx="5548588" cy="5050905"/>
          </a:xfrm>
          <a:prstGeom prst="rect">
            <a:avLst/>
          </a:prstGeom>
        </p:spPr>
      </p:pic>
    </p:spTree>
    <p:extLst>
      <p:ext uri="{BB962C8B-B14F-4D97-AF65-F5344CB8AC3E}">
        <p14:creationId xmlns:p14="http://schemas.microsoft.com/office/powerpoint/2010/main" val="2419622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OKRs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4" name="Picture 2" descr="How to Achieve Product Goals Using Objectives And Key Results">
            <a:extLst>
              <a:ext uri="{FF2B5EF4-FFF2-40B4-BE49-F238E27FC236}">
                <a16:creationId xmlns:a16="http://schemas.microsoft.com/office/drawing/2014/main" id="{A81DC990-286C-54DD-4736-028BCF4FB73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481870" y="1213008"/>
            <a:ext cx="7228260" cy="359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348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¿Por </a:t>
            </a:r>
            <a:r>
              <a:rPr lang="en-US" sz="2133" err="1">
                <a:solidFill>
                  <a:srgbClr val="0070C0"/>
                </a:solidFill>
                <a:latin typeface="IBM Plex Mono" panose="020B0509050203000203" pitchFamily="49" charset="77"/>
                <a:cs typeface="Calibri"/>
              </a:rPr>
              <a:t>qué</a:t>
            </a:r>
            <a:r>
              <a:rPr lang="en-US" sz="2133">
                <a:solidFill>
                  <a:srgbClr val="0070C0"/>
                </a:solidFill>
                <a:latin typeface="IBM Plex Mono" panose="020B0509050203000203" pitchFamily="49" charset="77"/>
                <a:cs typeface="Calibri"/>
              </a:rPr>
              <a:t> usar OKRs?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2" name="Picture 2" descr="What is an OKR by Steer">
            <a:extLst>
              <a:ext uri="{FF2B5EF4-FFF2-40B4-BE49-F238E27FC236}">
                <a16:creationId xmlns:a16="http://schemas.microsoft.com/office/drawing/2014/main" id="{6CC66B35-A6BB-43C4-3E59-FAA1576E2B3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498043" y="1213009"/>
            <a:ext cx="9195915" cy="319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736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a:t>
            </a:r>
            <a:r>
              <a:rPr lang="en-US" sz="2133" err="1">
                <a:solidFill>
                  <a:srgbClr val="0070C0"/>
                </a:solidFill>
                <a:latin typeface="IBM Plex Mono" panose="020B0509050203000203" pitchFamily="49" charset="77"/>
                <a:cs typeface="Calibri"/>
              </a:rPr>
              <a:t>Cómo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implementar</a:t>
            </a:r>
            <a:r>
              <a:rPr lang="en-US" sz="2133">
                <a:solidFill>
                  <a:srgbClr val="0070C0"/>
                </a:solidFill>
                <a:latin typeface="IBM Plex Mono" panose="020B0509050203000203" pitchFamily="49" charset="77"/>
                <a:cs typeface="Calibri"/>
              </a:rPr>
              <a:t> OKRs?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4" name="Picture 6" descr="Qué es Hoshin Kanri y cómo usarlo para la ejecución de la estrategia? |  Grandes Pymes">
            <a:extLst>
              <a:ext uri="{FF2B5EF4-FFF2-40B4-BE49-F238E27FC236}">
                <a16:creationId xmlns:a16="http://schemas.microsoft.com/office/drawing/2014/main" id="{CDC13BC7-9388-581F-AE9D-F823FB2AD7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28" b="12761"/>
          <a:stretch/>
        </p:blipFill>
        <p:spPr bwMode="auto">
          <a:xfrm>
            <a:off x="1" y="939666"/>
            <a:ext cx="4445611" cy="20983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bjective and Key Result from *Measure What Matter* by John Doerr">
            <a:extLst>
              <a:ext uri="{FF2B5EF4-FFF2-40B4-BE49-F238E27FC236}">
                <a16:creationId xmlns:a16="http://schemas.microsoft.com/office/drawing/2014/main" id="{CE659B55-EC2F-E65C-8FB5-62D17F4D34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000" b="15893"/>
          <a:stretch/>
        </p:blipFill>
        <p:spPr bwMode="auto">
          <a:xfrm>
            <a:off x="7912754" y="4850190"/>
            <a:ext cx="4279247" cy="151955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volución en la gestión: OKR, Objetivos y Resultados Clave - OPEM  Universidades">
            <a:extLst>
              <a:ext uri="{FF2B5EF4-FFF2-40B4-BE49-F238E27FC236}">
                <a16:creationId xmlns:a16="http://schemas.microsoft.com/office/drawing/2014/main" id="{BD18C596-6AF2-18A2-8145-F3460B8CB75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rot="19611665">
            <a:off x="3735995" y="1973585"/>
            <a:ext cx="4720011" cy="315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4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KPIs vs OKRs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2" name="Imagen 1">
            <a:extLst>
              <a:ext uri="{FF2B5EF4-FFF2-40B4-BE49-F238E27FC236}">
                <a16:creationId xmlns:a16="http://schemas.microsoft.com/office/drawing/2014/main" id="{467141DC-51DC-E761-D69D-4BB074FCC2E6}"/>
              </a:ext>
            </a:extLst>
          </p:cNvPr>
          <p:cNvPicPr>
            <a:picLocks noChangeAspect="1"/>
          </p:cNvPicPr>
          <p:nvPr/>
        </p:nvPicPr>
        <p:blipFill>
          <a:blip r:embed="rId5"/>
          <a:stretch>
            <a:fillRect/>
          </a:stretch>
        </p:blipFill>
        <p:spPr>
          <a:xfrm>
            <a:off x="3347050" y="1213009"/>
            <a:ext cx="5497901" cy="4370831"/>
          </a:xfrm>
          <a:prstGeom prst="rect">
            <a:avLst/>
          </a:prstGeom>
        </p:spPr>
      </p:pic>
    </p:spTree>
    <p:extLst>
      <p:ext uri="{BB962C8B-B14F-4D97-AF65-F5344CB8AC3E}">
        <p14:creationId xmlns:p14="http://schemas.microsoft.com/office/powerpoint/2010/main" val="2165925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7FF6637-EA92-A7A6-34E4-6621136B0842}"/>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4267200" y="161305"/>
            <a:ext cx="3657600"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400" err="1">
                <a:solidFill>
                  <a:srgbClr val="0070C0"/>
                </a:solidFill>
                <a:latin typeface="IBM Plex Mono" panose="020B0509050203000203" pitchFamily="49" charset="77"/>
                <a:cs typeface="Calibri"/>
              </a:rPr>
              <a:t>Temario</a:t>
            </a:r>
            <a:endParaRPr lang="en-US" sz="2400">
              <a:solidFill>
                <a:srgbClr val="0070C0"/>
              </a:solidFill>
              <a:latin typeface="IBM Plex Mono" panose="020B0509050203000203" pitchFamily="49" charset="77"/>
              <a:cs typeface="Calibri"/>
            </a:endParaRPr>
          </a:p>
        </p:txBody>
      </p:sp>
      <p:pic>
        <p:nvPicPr>
          <p:cNvPr id="1026" name="Picture 2" descr="94,604 imágenes, fotos de stock, objetos en 3D y vectores sobre Temario |  Shutterstock">
            <a:extLst>
              <a:ext uri="{FF2B5EF4-FFF2-40B4-BE49-F238E27FC236}">
                <a16:creationId xmlns:a16="http://schemas.microsoft.com/office/drawing/2014/main" id="{1FFE2FD4-64CB-A421-B705-62175339B1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96" t="7880" r="5692" b="11628"/>
          <a:stretch/>
        </p:blipFill>
        <p:spPr bwMode="auto">
          <a:xfrm>
            <a:off x="7185022" y="1903398"/>
            <a:ext cx="4641623" cy="3051204"/>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upo 36">
            <a:extLst>
              <a:ext uri="{FF2B5EF4-FFF2-40B4-BE49-F238E27FC236}">
                <a16:creationId xmlns:a16="http://schemas.microsoft.com/office/drawing/2014/main" id="{E7548012-19DC-B477-012B-71E079DA2DA6}"/>
              </a:ext>
            </a:extLst>
          </p:cNvPr>
          <p:cNvGrpSpPr/>
          <p:nvPr/>
        </p:nvGrpSpPr>
        <p:grpSpPr>
          <a:xfrm>
            <a:off x="357171" y="1006613"/>
            <a:ext cx="5738829" cy="5138232"/>
            <a:chOff x="37659" y="754948"/>
            <a:chExt cx="4304122" cy="3849722"/>
          </a:xfrm>
        </p:grpSpPr>
        <p:sp>
          <p:nvSpPr>
            <p:cNvPr id="10" name="CuadroTexto 9">
              <a:extLst>
                <a:ext uri="{FF2B5EF4-FFF2-40B4-BE49-F238E27FC236}">
                  <a16:creationId xmlns:a16="http://schemas.microsoft.com/office/drawing/2014/main" id="{BC9EE178-4F35-E535-6E35-BAC5BE079E5C}"/>
                </a:ext>
              </a:extLst>
            </p:cNvPr>
            <p:cNvSpPr txBox="1"/>
            <p:nvPr/>
          </p:nvSpPr>
          <p:spPr>
            <a:xfrm>
              <a:off x="307455" y="776782"/>
              <a:ext cx="4034326" cy="3827888"/>
            </a:xfrm>
            <a:prstGeom prst="rect">
              <a:avLst/>
            </a:prstGeom>
            <a:noFill/>
          </p:spPr>
          <p:txBody>
            <a:bodyPr wrap="square">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1200">
                  <a:solidFill>
                    <a:srgbClr val="0070C0"/>
                  </a:solidFill>
                  <a:effectLst/>
                  <a:latin typeface="IBM Plex Mono" panose="020B0509050203000203" pitchFamily="49" charset="77"/>
                </a:rPr>
                <a:t>Visión General del Rol de Business Analyst</a:t>
              </a:r>
            </a:p>
            <a:p>
              <a:pPr>
                <a:buFont typeface="Arial" panose="020B0604020202020204" pitchFamily="34" charset="0"/>
                <a:buChar char="•"/>
              </a:pPr>
              <a:r>
                <a:rPr lang="es-MX" sz="1200">
                  <a:effectLst/>
                  <a:latin typeface="IBM Plex Mono" panose="020B0509050203000203" pitchFamily="49" charset="77"/>
                </a:rPr>
                <a:t> Rol Business Analyst</a:t>
              </a:r>
            </a:p>
            <a:p>
              <a:pPr>
                <a:buFont typeface="Arial" panose="020B0604020202020204" pitchFamily="34" charset="0"/>
                <a:buChar char="•"/>
              </a:pPr>
              <a:r>
                <a:rPr lang="es-MX" sz="1200">
                  <a:effectLst/>
                  <a:latin typeface="IBM Plex Mono" panose="020B0509050203000203" pitchFamily="49" charset="77"/>
                </a:rPr>
                <a:t> Habilidades</a:t>
              </a:r>
            </a:p>
            <a:p>
              <a:pPr>
                <a:buFont typeface="Arial" panose="020B0604020202020204" pitchFamily="34" charset="0"/>
                <a:buChar char="•"/>
              </a:pPr>
              <a:r>
                <a:rPr lang="es-MX" sz="1200">
                  <a:effectLst/>
                  <a:latin typeface="IBM Plex Mono" panose="020B0509050203000203" pitchFamily="49" charset="77"/>
                </a:rPr>
                <a:t> Conocimientos</a:t>
              </a:r>
            </a:p>
            <a:p>
              <a:pPr>
                <a:buFont typeface="Arial" panose="020B0604020202020204" pitchFamily="34" charset="0"/>
                <a:buChar char="•"/>
              </a:pPr>
              <a:r>
                <a:rPr lang="es-MX" sz="1200">
                  <a:effectLst/>
                  <a:latin typeface="IBM Plex Mono" panose="020B0509050203000203" pitchFamily="49" charset="77"/>
                </a:rPr>
                <a:t> Responsabilidades</a:t>
              </a:r>
            </a:p>
            <a:p>
              <a:br>
                <a:rPr lang="es-MX" sz="1200">
                  <a:effectLst/>
                  <a:latin typeface="IBM Plex Mono" panose="020B0509050203000203" pitchFamily="49" charset="77"/>
                </a:rPr>
              </a:br>
              <a:endParaRPr lang="es-MX" sz="1200">
                <a:effectLst/>
                <a:latin typeface="IBM Plex Mono" panose="020B0509050203000203" pitchFamily="49" charset="77"/>
              </a:endParaRPr>
            </a:p>
            <a:p>
              <a:r>
                <a:rPr lang="es-MX" sz="1200">
                  <a:solidFill>
                    <a:srgbClr val="0070C0"/>
                  </a:solidFill>
                  <a:effectLst/>
                  <a:latin typeface="IBM Plex Mono" panose="020B0509050203000203" pitchFamily="49" charset="77"/>
                </a:rPr>
                <a:t>El Business Analyst en el Marco de Desarrollo Ágil</a:t>
              </a:r>
            </a:p>
            <a:p>
              <a:pPr>
                <a:buFont typeface="Arial" panose="020B0604020202020204" pitchFamily="34" charset="0"/>
                <a:buChar char="•"/>
              </a:pPr>
              <a:r>
                <a:rPr lang="es-MX" sz="1200">
                  <a:effectLst/>
                  <a:latin typeface="IBM Plex Mono" panose="020B0509050203000203" pitchFamily="49" charset="77"/>
                </a:rPr>
                <a:t> </a:t>
              </a:r>
              <a:r>
                <a:rPr lang="es-MX" sz="1200">
                  <a:latin typeface="IBM Plex Mono" panose="020B0509050203000203" pitchFamily="49" charset="77"/>
                </a:rPr>
                <a:t>Modelo en Cascada</a:t>
              </a:r>
            </a:p>
            <a:p>
              <a:pPr>
                <a:buFont typeface="Arial" panose="020B0604020202020204" pitchFamily="34" charset="0"/>
                <a:buChar char="•"/>
              </a:pPr>
              <a:r>
                <a:rPr lang="es-MX" sz="1200">
                  <a:latin typeface="IBM Plex Mono" panose="020B0509050203000203" pitchFamily="49" charset="77"/>
                </a:rPr>
                <a:t> Desarrollo de Software Ágil</a:t>
              </a:r>
            </a:p>
            <a:p>
              <a:pPr>
                <a:buFont typeface="Arial" panose="020B0604020202020204" pitchFamily="34" charset="0"/>
                <a:buChar char="•"/>
              </a:pPr>
              <a:r>
                <a:rPr lang="es-MX" sz="1200">
                  <a:latin typeface="IBM Plex Mono" panose="020B0509050203000203" pitchFamily="49" charset="77"/>
                </a:rPr>
                <a:t> Modelo en Cascada vs Desarrollo Ágil</a:t>
              </a:r>
            </a:p>
            <a:p>
              <a:pPr>
                <a:buFont typeface="Arial" panose="020B0604020202020204" pitchFamily="34" charset="0"/>
                <a:buChar char="•"/>
              </a:pPr>
              <a:r>
                <a:rPr lang="es-MX" sz="1200">
                  <a:latin typeface="IBM Plex Mono" panose="020B0509050203000203" pitchFamily="49" charset="77"/>
                </a:rPr>
                <a:t> El Business Analyst en el Marco de Desarrollo Ágil</a:t>
              </a:r>
            </a:p>
            <a:p>
              <a:pPr>
                <a:buFont typeface="Arial" panose="020B0604020202020204" pitchFamily="34" charset="0"/>
                <a:buChar char="•"/>
              </a:pPr>
              <a:r>
                <a:rPr lang="es-MX" sz="1200">
                  <a:latin typeface="IBM Plex Mono" panose="020B0509050203000203" pitchFamily="49" charset="77"/>
                </a:rPr>
                <a:t> Marco de Trabajo Scrum</a:t>
              </a:r>
              <a:endParaRPr lang="es-MX" sz="1200">
                <a:effectLst/>
                <a:latin typeface="IBM Plex Mono" panose="020B0509050203000203" pitchFamily="49" charset="77"/>
              </a:endParaRPr>
            </a:p>
            <a:p>
              <a:pPr>
                <a:buFont typeface="Arial" panose="020B0604020202020204" pitchFamily="34" charset="0"/>
                <a:buChar char="•"/>
              </a:pPr>
              <a:r>
                <a:rPr lang="es-MX" sz="1200">
                  <a:effectLst/>
                  <a:latin typeface="IBM Plex Mono" panose="020B0509050203000203" pitchFamily="49" charset="77"/>
                </a:rPr>
                <a:t> Backlog</a:t>
              </a:r>
            </a:p>
            <a:p>
              <a:pPr lvl="1">
                <a:buFont typeface="Arial" panose="020B0604020202020204" pitchFamily="34" charset="0"/>
                <a:buChar char="•"/>
              </a:pPr>
              <a:r>
                <a:rPr lang="es-MX" sz="1200">
                  <a:latin typeface="IBM Plex Mono" panose="020B0509050203000203" pitchFamily="49" charset="77"/>
                </a:rPr>
                <a:t> ¿</a:t>
              </a:r>
              <a:r>
                <a:rPr lang="es-MX" sz="1200">
                  <a:effectLst/>
                  <a:latin typeface="IBM Plex Mono" panose="020B0509050203000203" pitchFamily="49" charset="77"/>
                </a:rPr>
                <a:t>Qué es y de dónde viene el Backlog?</a:t>
              </a:r>
            </a:p>
            <a:p>
              <a:pPr lvl="1">
                <a:buFont typeface="Arial" panose="020B0604020202020204" pitchFamily="34" charset="0"/>
                <a:buChar char="•"/>
              </a:pPr>
              <a:r>
                <a:rPr lang="es-MX" sz="1200">
                  <a:effectLst/>
                  <a:latin typeface="IBM Plex Mono" panose="020B0509050203000203" pitchFamily="49" charset="77"/>
                </a:rPr>
                <a:t> Jerarquía del Backlog</a:t>
              </a:r>
            </a:p>
            <a:p>
              <a:pPr>
                <a:buFont typeface="Arial" panose="020B0604020202020204" pitchFamily="34" charset="0"/>
                <a:buChar char="•"/>
              </a:pPr>
              <a:r>
                <a:rPr lang="es-MX" sz="1200">
                  <a:latin typeface="IBM Plex Mono" panose="020B0509050203000203" pitchFamily="49" charset="77"/>
                </a:rPr>
                <a:t> Artefactos</a:t>
              </a:r>
            </a:p>
            <a:p>
              <a:pPr lvl="1">
                <a:buFont typeface="Arial" panose="020B0604020202020204" pitchFamily="34" charset="0"/>
                <a:buChar char="•"/>
              </a:pPr>
              <a:r>
                <a:rPr lang="es-MX" sz="1200">
                  <a:latin typeface="IBM Plex Mono" panose="020B0509050203000203" pitchFamily="49" charset="77"/>
                </a:rPr>
                <a:t> Roadmaps y Storymaps</a:t>
              </a:r>
            </a:p>
            <a:p>
              <a:pPr lvl="1">
                <a:buFont typeface="Arial" panose="020B0604020202020204" pitchFamily="34" charset="0"/>
                <a:buChar char="•"/>
              </a:pPr>
              <a:r>
                <a:rPr lang="es-MX" sz="1200">
                  <a:latin typeface="IBM Plex Mono" panose="020B0509050203000203" pitchFamily="49" charset="77"/>
                </a:rPr>
                <a:t> Customer Journeys</a:t>
              </a:r>
            </a:p>
            <a:p>
              <a:pPr>
                <a:buFont typeface="Arial" panose="020B0604020202020204" pitchFamily="34" charset="0"/>
                <a:buChar char="•"/>
              </a:pPr>
              <a:r>
                <a:rPr lang="es-MX" sz="1200">
                  <a:effectLst/>
                  <a:latin typeface="IBM Plex Mono" panose="020B0509050203000203" pitchFamily="49" charset="77"/>
                </a:rPr>
                <a:t> Refinamiento</a:t>
              </a:r>
            </a:p>
            <a:p>
              <a:pPr lvl="1">
                <a:buFont typeface="Arial" panose="020B0604020202020204" pitchFamily="34" charset="0"/>
                <a:buChar char="•"/>
              </a:pPr>
              <a:r>
                <a:rPr lang="es-MX" sz="1200">
                  <a:latin typeface="IBM Plex Mono" panose="020B0509050203000203" pitchFamily="49" charset="77"/>
                </a:rPr>
                <a:t> Tipos de Trabajo/Habilitadores</a:t>
              </a:r>
            </a:p>
            <a:p>
              <a:pPr lvl="1">
                <a:buFont typeface="Arial" panose="020B0604020202020204" pitchFamily="34" charset="0"/>
                <a:buChar char="•"/>
              </a:pPr>
              <a:r>
                <a:rPr lang="es-MX" sz="1200">
                  <a:effectLst/>
                  <a:latin typeface="IBM Plex Mono" panose="020B0509050203000203" pitchFamily="49" charset="77"/>
                </a:rPr>
                <a:t> Patrones de Refinamiento</a:t>
              </a:r>
            </a:p>
            <a:p>
              <a:pPr lvl="1">
                <a:buFont typeface="Arial" panose="020B0604020202020204" pitchFamily="34" charset="0"/>
                <a:buChar char="•"/>
              </a:pPr>
              <a:r>
                <a:rPr lang="es-MX" sz="1200">
                  <a:latin typeface="IBM Plex Mono" panose="020B0509050203000203" pitchFamily="49" charset="77"/>
                </a:rPr>
                <a:t> Ordenamiento/Priorización</a:t>
              </a:r>
              <a:endParaRPr lang="es-MX" sz="1200">
                <a:effectLst/>
                <a:latin typeface="IBM Plex Mono" panose="020B0509050203000203" pitchFamily="49" charset="77"/>
              </a:endParaRPr>
            </a:p>
            <a:p>
              <a:pPr>
                <a:buFont typeface="Arial" panose="020B0604020202020204" pitchFamily="34" charset="0"/>
                <a:buChar char="•"/>
              </a:pPr>
              <a:r>
                <a:rPr lang="es-MX" sz="1200">
                  <a:effectLst/>
                  <a:latin typeface="IBM Plex Mono" panose="020B0509050203000203" pitchFamily="49" charset="77"/>
                </a:rPr>
                <a:t> Épicas</a:t>
              </a:r>
            </a:p>
            <a:p>
              <a:pPr>
                <a:buFont typeface="Arial" panose="020B0604020202020204" pitchFamily="34" charset="0"/>
                <a:buChar char="•"/>
              </a:pPr>
              <a:r>
                <a:rPr lang="es-MX" sz="1200">
                  <a:effectLst/>
                  <a:latin typeface="IBM Plex Mono" panose="020B0509050203000203" pitchFamily="49" charset="77"/>
                </a:rPr>
                <a:t> Historias de Usuarios</a:t>
              </a:r>
            </a:p>
            <a:p>
              <a:pPr>
                <a:buFont typeface="Arial" panose="020B0604020202020204" pitchFamily="34" charset="0"/>
                <a:buChar char="•"/>
              </a:pPr>
              <a:r>
                <a:rPr lang="es-MX" sz="1200">
                  <a:effectLst/>
                  <a:latin typeface="IBM Plex Mono" panose="020B0509050203000203" pitchFamily="49" charset="77"/>
                </a:rPr>
                <a:t> Criterios de Aceptación</a:t>
              </a:r>
            </a:p>
            <a:p>
              <a:pPr>
                <a:buFont typeface="Arial" panose="020B0604020202020204" pitchFamily="34" charset="0"/>
                <a:buChar char="•"/>
              </a:pPr>
              <a:r>
                <a:rPr lang="es-MX" sz="1200">
                  <a:latin typeface="IBM Plex Mono" panose="020B0509050203000203" pitchFamily="49" charset="77"/>
                </a:rPr>
                <a:t> Relación Épica – Historias de Usuario</a:t>
              </a:r>
              <a:endParaRPr lang="es-MX" sz="1200">
                <a:effectLst/>
                <a:latin typeface="IBM Plex Mono" panose="020B0509050203000203" pitchFamily="49" charset="77"/>
              </a:endParaRPr>
            </a:p>
          </p:txBody>
        </p:sp>
        <p:pic>
          <p:nvPicPr>
            <p:cNvPr id="21" name="Graphic 17" descr="Badge 1 with solid fill">
              <a:extLst>
                <a:ext uri="{FF2B5EF4-FFF2-40B4-BE49-F238E27FC236}">
                  <a16:creationId xmlns:a16="http://schemas.microsoft.com/office/drawing/2014/main" id="{32ED5D8E-6432-472A-85AD-6B27C4DE5C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48" y="754948"/>
              <a:ext cx="265403" cy="272279"/>
            </a:xfrm>
            <a:prstGeom prst="rect">
              <a:avLst/>
            </a:prstGeom>
          </p:spPr>
        </p:pic>
        <p:pic>
          <p:nvPicPr>
            <p:cNvPr id="24" name="Graphic 11" descr="Badge with solid fill">
              <a:extLst>
                <a:ext uri="{FF2B5EF4-FFF2-40B4-BE49-F238E27FC236}">
                  <a16:creationId xmlns:a16="http://schemas.microsoft.com/office/drawing/2014/main" id="{504BC673-92E4-2D65-D10E-A5CF5B85E6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59" y="1720559"/>
              <a:ext cx="266691" cy="266691"/>
            </a:xfrm>
            <a:prstGeom prst="rect">
              <a:avLst/>
            </a:prstGeom>
          </p:spPr>
        </p:pic>
      </p:grpSp>
      <p:pic>
        <p:nvPicPr>
          <p:cNvPr id="39" name="Imagen 38">
            <a:extLst>
              <a:ext uri="{FF2B5EF4-FFF2-40B4-BE49-F238E27FC236}">
                <a16:creationId xmlns:a16="http://schemas.microsoft.com/office/drawing/2014/main" id="{D9EF5D39-EE02-B096-2681-E9FAE457E34E}"/>
              </a:ext>
            </a:extLst>
          </p:cNvPr>
          <p:cNvPicPr>
            <a:picLocks noChangeAspect="1"/>
          </p:cNvPicPr>
          <p:nvPr/>
        </p:nvPicPr>
        <p:blipFill>
          <a:blip r:embed="rId7"/>
          <a:stretch>
            <a:fillRect/>
          </a:stretch>
        </p:blipFill>
        <p:spPr>
          <a:xfrm>
            <a:off x="11134737" y="6375815"/>
            <a:ext cx="910537" cy="365125"/>
          </a:xfrm>
          <a:prstGeom prst="rect">
            <a:avLst/>
          </a:prstGeom>
        </p:spPr>
      </p:pic>
    </p:spTree>
    <p:extLst>
      <p:ext uri="{BB962C8B-B14F-4D97-AF65-F5344CB8AC3E}">
        <p14:creationId xmlns:p14="http://schemas.microsoft.com/office/powerpoint/2010/main" val="3841308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KPIs vs OKRs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4" name="Picture 4">
            <a:extLst>
              <a:ext uri="{FF2B5EF4-FFF2-40B4-BE49-F238E27FC236}">
                <a16:creationId xmlns:a16="http://schemas.microsoft.com/office/drawing/2014/main" id="{E7EEABD4-4162-42EB-6815-DBD03CF1CA41}"/>
              </a:ext>
            </a:extLst>
          </p:cNvPr>
          <p:cNvPicPr>
            <a:picLocks noChangeAspect="1"/>
          </p:cNvPicPr>
          <p:nvPr/>
        </p:nvPicPr>
        <p:blipFill>
          <a:blip r:embed="rId5"/>
          <a:stretch>
            <a:fillRect/>
          </a:stretch>
        </p:blipFill>
        <p:spPr>
          <a:xfrm>
            <a:off x="2380891" y="1213008"/>
            <a:ext cx="7430219" cy="4991619"/>
          </a:xfrm>
          <a:prstGeom prst="rect">
            <a:avLst/>
          </a:prstGeom>
        </p:spPr>
      </p:pic>
    </p:spTree>
    <p:extLst>
      <p:ext uri="{BB962C8B-B14F-4D97-AF65-F5344CB8AC3E}">
        <p14:creationId xmlns:p14="http://schemas.microsoft.com/office/powerpoint/2010/main" val="4236286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2" name="TextBox 10">
            <a:extLst>
              <a:ext uri="{FF2B5EF4-FFF2-40B4-BE49-F238E27FC236}">
                <a16:creationId xmlns:a16="http://schemas.microsoft.com/office/drawing/2014/main" id="{195B9541-D715-61A8-C16A-C4D2D1C9C923}"/>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Actividad</a:t>
            </a:r>
            <a:r>
              <a:rPr lang="en-US" sz="2133">
                <a:solidFill>
                  <a:srgbClr val="0070C0"/>
                </a:solidFill>
                <a:latin typeface="IBM Plex Mono" panose="020B0509050203000203" pitchFamily="49" charset="77"/>
                <a:cs typeface="Calibri"/>
              </a:rPr>
              <a:t> #1</a:t>
            </a:r>
            <a:endParaRPr lang="en-US" sz="1467">
              <a:latin typeface="IBM Plex Mono" panose="020B0509050203000203" pitchFamily="49" charset="77"/>
            </a:endParaRPr>
          </a:p>
        </p:txBody>
      </p:sp>
      <p:sp>
        <p:nvSpPr>
          <p:cNvPr id="7" name="TextBox 12">
            <a:extLst>
              <a:ext uri="{FF2B5EF4-FFF2-40B4-BE49-F238E27FC236}">
                <a16:creationId xmlns:a16="http://schemas.microsoft.com/office/drawing/2014/main" id="{2ECE38E9-F0B2-69E7-73D0-3C045BF768E6}"/>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400" b="0" i="0">
                <a:solidFill>
                  <a:schemeClr val="tx1"/>
                </a:solidFill>
                <a:effectLst/>
                <a:latin typeface="IBM Plex Mono" panose="020B0509050203000203" pitchFamily="49" charset="77"/>
              </a:rPr>
              <a:t>Ejercicio OKRs.</a:t>
            </a:r>
          </a:p>
        </p:txBody>
      </p:sp>
      <p:pic>
        <p:nvPicPr>
          <p:cNvPr id="8" name="Graphic 11" descr="Badge with solid fill">
            <a:extLst>
              <a:ext uri="{FF2B5EF4-FFF2-40B4-BE49-F238E27FC236}">
                <a16:creationId xmlns:a16="http://schemas.microsoft.com/office/drawing/2014/main" id="{68E26B12-88A3-C4D3-63B6-203E8810B6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pic>
        <p:nvPicPr>
          <p:cNvPr id="9" name="Picture 4" descr="Alerta - Iconos gratis de señalización">
            <a:extLst>
              <a:ext uri="{FF2B5EF4-FFF2-40B4-BE49-F238E27FC236}">
                <a16:creationId xmlns:a16="http://schemas.microsoft.com/office/drawing/2014/main" id="{BED7E9A4-808E-A0D4-399C-D25E6E847E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lerta - Iconos gratis de señalización">
            <a:extLst>
              <a:ext uri="{FF2B5EF4-FFF2-40B4-BE49-F238E27FC236}">
                <a16:creationId xmlns:a16="http://schemas.microsoft.com/office/drawing/2014/main" id="{E4C93265-233F-6043-35FE-A600212E32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resentación del Curso">
            <a:extLst>
              <a:ext uri="{FF2B5EF4-FFF2-40B4-BE49-F238E27FC236}">
                <a16:creationId xmlns:a16="http://schemas.microsoft.com/office/drawing/2014/main" id="{3DD77956-E843-6D7D-5921-662179570CD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13" name="Pentágono 12">
            <a:extLst>
              <a:ext uri="{FF2B5EF4-FFF2-40B4-BE49-F238E27FC236}">
                <a16:creationId xmlns:a16="http://schemas.microsoft.com/office/drawing/2014/main" id="{338041C8-4BB2-CAB5-3527-D60036257D84}"/>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Tree>
    <p:extLst>
      <p:ext uri="{BB962C8B-B14F-4D97-AF65-F5344CB8AC3E}">
        <p14:creationId xmlns:p14="http://schemas.microsoft.com/office/powerpoint/2010/main" val="2595582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Artefactos: Roadmaps y Storymaps</a:t>
            </a:r>
          </a:p>
        </p:txBody>
      </p:sp>
    </p:spTree>
    <p:extLst>
      <p:ext uri="{BB962C8B-B14F-4D97-AF65-F5344CB8AC3E}">
        <p14:creationId xmlns:p14="http://schemas.microsoft.com/office/powerpoint/2010/main" val="2472046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Roadmaps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943848"/>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ES" sz="1333">
                <a:solidFill>
                  <a:schemeClr val="tx1"/>
                </a:solidFill>
                <a:latin typeface="IBM Plex Mono" panose="020B0509050203000203" pitchFamily="49" charset="77"/>
              </a:rPr>
              <a:t>¿Qué es un </a:t>
            </a:r>
            <a:r>
              <a:rPr lang="es-ES" sz="1333" err="1">
                <a:solidFill>
                  <a:schemeClr val="tx1"/>
                </a:solidFill>
                <a:latin typeface="IBM Plex Mono" panose="020B0509050203000203" pitchFamily="49" charset="77"/>
              </a:rPr>
              <a:t>Roadmap</a:t>
            </a:r>
            <a:r>
              <a:rPr lang="es-ES" sz="1333">
                <a:solidFill>
                  <a:schemeClr val="tx1"/>
                </a:solidFill>
                <a:latin typeface="IBM Plex Mono" panose="020B0509050203000203" pitchFamily="49" charset="77"/>
              </a:rPr>
              <a:t>?</a:t>
            </a:r>
          </a:p>
          <a:p>
            <a:pPr algn="just"/>
            <a:endParaRPr lang="es-ES" sz="1333">
              <a:solidFill>
                <a:schemeClr val="tx1"/>
              </a:solidFill>
              <a:latin typeface="IBM Plex Mono" panose="020B0509050203000203" pitchFamily="49" charset="77"/>
            </a:endParaRPr>
          </a:p>
          <a:p>
            <a:pPr algn="just"/>
            <a:r>
              <a:rPr lang="en-US" sz="1333">
                <a:solidFill>
                  <a:schemeClr val="tx1"/>
                </a:solidFill>
                <a:latin typeface="IBM Plex Mono" panose="020B0509050203000203" pitchFamily="49" charset="77"/>
              </a:rPr>
              <a:t>Es </a:t>
            </a:r>
            <a:r>
              <a:rPr lang="en-US" sz="1333" err="1">
                <a:solidFill>
                  <a:schemeClr val="tx1"/>
                </a:solidFill>
                <a:latin typeface="IBM Plex Mono" panose="020B0509050203000203" pitchFamily="49" charset="77"/>
              </a:rPr>
              <a:t>una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herramienta</a:t>
            </a:r>
            <a:r>
              <a:rPr lang="en-US" sz="1333">
                <a:solidFill>
                  <a:schemeClr val="tx1"/>
                </a:solidFill>
                <a:latin typeface="IBM Plex Mono" panose="020B0509050203000203" pitchFamily="49" charset="77"/>
              </a:rPr>
              <a:t> de </a:t>
            </a:r>
            <a:r>
              <a:rPr lang="en-US" sz="1333" err="1">
                <a:solidFill>
                  <a:schemeClr val="tx1"/>
                </a:solidFill>
                <a:latin typeface="IBM Plex Mono" panose="020B0509050203000203" pitchFamily="49" charset="77"/>
              </a:rPr>
              <a:t>comunicación</a:t>
            </a:r>
            <a:r>
              <a:rPr lang="en-US" sz="1333">
                <a:solidFill>
                  <a:schemeClr val="tx1"/>
                </a:solidFill>
                <a:latin typeface="IBM Plex Mono" panose="020B0509050203000203" pitchFamily="49" charset="77"/>
              </a:rPr>
              <a:t>. Se </a:t>
            </a:r>
            <a:r>
              <a:rPr lang="en-US" sz="1333" err="1">
                <a:solidFill>
                  <a:schemeClr val="tx1"/>
                </a:solidFill>
                <a:latin typeface="IBM Plex Mono" panose="020B0509050203000203" pitchFamily="49" charset="77"/>
              </a:rPr>
              <a:t>crean</a:t>
            </a:r>
            <a:r>
              <a:rPr lang="en-US" sz="1333">
                <a:solidFill>
                  <a:schemeClr val="tx1"/>
                </a:solidFill>
                <a:latin typeface="IBM Plex Mono" panose="020B0509050203000203" pitchFamily="49" charset="77"/>
              </a:rPr>
              <a:t> y </a:t>
            </a:r>
            <a:r>
              <a:rPr lang="en-US" sz="1333" err="1">
                <a:solidFill>
                  <a:schemeClr val="tx1"/>
                </a:solidFill>
                <a:latin typeface="IBM Plex Mono" panose="020B0509050203000203" pitchFamily="49" charset="77"/>
              </a:rPr>
              <a:t>presentan</a:t>
            </a:r>
            <a:r>
              <a:rPr lang="en-US" sz="1333">
                <a:solidFill>
                  <a:schemeClr val="tx1"/>
                </a:solidFill>
                <a:latin typeface="IBM Plex Mono" panose="020B0509050203000203" pitchFamily="49" charset="77"/>
              </a:rPr>
              <a:t> para que </a:t>
            </a:r>
            <a:r>
              <a:rPr lang="en-US" sz="1333" err="1">
                <a:solidFill>
                  <a:schemeClr val="tx1"/>
                </a:solidFill>
                <a:latin typeface="IBM Plex Mono" panose="020B0509050203000203" pitchFamily="49" charset="77"/>
              </a:rPr>
              <a:t>todas</a:t>
            </a:r>
            <a:r>
              <a:rPr lang="en-US" sz="1333">
                <a:solidFill>
                  <a:schemeClr val="tx1"/>
                </a:solidFill>
                <a:latin typeface="IBM Plex Mono" panose="020B0509050203000203" pitchFamily="49" charset="77"/>
              </a:rPr>
              <a:t> las partes </a:t>
            </a:r>
            <a:r>
              <a:rPr lang="en-US" sz="1333" err="1">
                <a:solidFill>
                  <a:schemeClr val="tx1"/>
                </a:solidFill>
                <a:latin typeface="IBM Plex Mono" panose="020B0509050203000203" pitchFamily="49" charset="77"/>
              </a:rPr>
              <a:t>interesadas</a:t>
            </a:r>
            <a:r>
              <a:rPr lang="en-US" sz="1333">
                <a:solidFill>
                  <a:schemeClr val="tx1"/>
                </a:solidFill>
                <a:latin typeface="IBM Plex Mono" panose="020B0509050203000203" pitchFamily="49" charset="77"/>
              </a:rPr>
              <a:t> y </a:t>
            </a:r>
            <a:r>
              <a:rPr lang="en-US" sz="1333" err="1">
                <a:solidFill>
                  <a:schemeClr val="tx1"/>
                </a:solidFill>
                <a:latin typeface="IBM Plex Mono" panose="020B0509050203000203" pitchFamily="49" charset="77"/>
              </a:rPr>
              <a:t>todo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equipo</a:t>
            </a:r>
            <a:r>
              <a:rPr lang="en-US" sz="1333">
                <a:solidFill>
                  <a:schemeClr val="tx1"/>
                </a:solidFill>
                <a:latin typeface="IBM Plex Mono" panose="020B0509050203000203" pitchFamily="49" charset="77"/>
              </a:rPr>
              <a:t> se </a:t>
            </a:r>
            <a:r>
              <a:rPr lang="en-US" sz="1333" err="1">
                <a:solidFill>
                  <a:schemeClr val="tx1"/>
                </a:solidFill>
                <a:latin typeface="IBM Plex Mono" panose="020B0509050203000203" pitchFamily="49" charset="77"/>
              </a:rPr>
              <a:t>alineen</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una</a:t>
            </a:r>
            <a:r>
              <a:rPr lang="en-US" sz="1333">
                <a:solidFill>
                  <a:schemeClr val="tx1"/>
                </a:solidFill>
                <a:latin typeface="IBM Plex Mono" panose="020B0509050203000203" pitchFamily="49" charset="77"/>
              </a:rPr>
              <a:t> sola </a:t>
            </a:r>
            <a:r>
              <a:rPr lang="en-US" sz="1333" err="1">
                <a:solidFill>
                  <a:schemeClr val="tx1"/>
                </a:solidFill>
                <a:latin typeface="IBM Plex Mono" panose="020B0509050203000203" pitchFamily="49" charset="77"/>
              </a:rPr>
              <a:t>estrategia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enfocada</a:t>
            </a:r>
            <a:r>
              <a:rPr lang="en-US" sz="1333">
                <a:solidFill>
                  <a:schemeClr val="tx1"/>
                </a:solidFill>
                <a:latin typeface="IBM Plex Mono" panose="020B0509050203000203" pitchFamily="49" charset="77"/>
              </a:rPr>
              <a:t> a </a:t>
            </a:r>
            <a:r>
              <a:rPr lang="en-US" sz="1333" err="1">
                <a:solidFill>
                  <a:schemeClr val="tx1"/>
                </a:solidFill>
                <a:latin typeface="IBM Plex Mono" panose="020B0509050203000203" pitchFamily="49" charset="77"/>
              </a:rPr>
              <a:t>los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usuarios</a:t>
            </a:r>
            <a:r>
              <a:rPr lang="en-US" sz="1333">
                <a:solidFill>
                  <a:schemeClr val="tx1"/>
                </a:solidFill>
                <a:latin typeface="IBM Plex Mono" panose="020B0509050203000203" pitchFamily="49" charset="77"/>
              </a:rPr>
              <a:t> clients del </a:t>
            </a:r>
            <a:r>
              <a:rPr lang="en-US" sz="1333" err="1">
                <a:solidFill>
                  <a:schemeClr val="tx1"/>
                </a:solidFill>
                <a:latin typeface="IBM Plex Mono" panose="020B0509050203000203" pitchFamily="49" charset="77"/>
              </a:rPr>
              <a:t>producto</a:t>
            </a:r>
            <a:r>
              <a:rPr lang="en-US" sz="1333">
                <a:solidFill>
                  <a:schemeClr val="tx1"/>
                </a:solidFill>
                <a:latin typeface="IBM Plex Mono" panose="020B0509050203000203" pitchFamily="49" charset="77"/>
              </a:rPr>
              <a:t>).</a:t>
            </a:r>
            <a:endParaRPr lang="en-MX" sz="1333">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2" name="Picture 3">
            <a:extLst>
              <a:ext uri="{FF2B5EF4-FFF2-40B4-BE49-F238E27FC236}">
                <a16:creationId xmlns:a16="http://schemas.microsoft.com/office/drawing/2014/main" id="{A57ACDDF-B9B4-73D0-4B10-B103CAEC1340}"/>
              </a:ext>
            </a:extLst>
          </p:cNvPr>
          <p:cNvPicPr>
            <a:picLocks noChangeAspect="1"/>
          </p:cNvPicPr>
          <p:nvPr/>
        </p:nvPicPr>
        <p:blipFill>
          <a:blip r:embed="rId5"/>
          <a:stretch>
            <a:fillRect/>
          </a:stretch>
        </p:blipFill>
        <p:spPr>
          <a:xfrm>
            <a:off x="2331497" y="2542100"/>
            <a:ext cx="7529007" cy="3603747"/>
          </a:xfrm>
          <a:prstGeom prst="rect">
            <a:avLst/>
          </a:prstGeom>
        </p:spPr>
      </p:pic>
    </p:spTree>
    <p:extLst>
      <p:ext uri="{BB962C8B-B14F-4D97-AF65-F5344CB8AC3E}">
        <p14:creationId xmlns:p14="http://schemas.microsoft.com/office/powerpoint/2010/main" val="1627728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Roadmaps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graphicFrame>
        <p:nvGraphicFramePr>
          <p:cNvPr id="4" name="Content Placeholder 3">
            <a:extLst>
              <a:ext uri="{FF2B5EF4-FFF2-40B4-BE49-F238E27FC236}">
                <a16:creationId xmlns:a16="http://schemas.microsoft.com/office/drawing/2014/main" id="{CD8181AC-BBF2-8DF7-AD5B-B0D77F62E19F}"/>
              </a:ext>
            </a:extLst>
          </p:cNvPr>
          <p:cNvGraphicFramePr>
            <a:graphicFrameLocks/>
          </p:cNvGraphicFramePr>
          <p:nvPr/>
        </p:nvGraphicFramePr>
        <p:xfrm>
          <a:off x="459864" y="1238204"/>
          <a:ext cx="11330464" cy="47104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12890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a:t>
            </a:r>
            <a:r>
              <a:rPr lang="en-US" sz="2133" err="1">
                <a:solidFill>
                  <a:srgbClr val="0070C0"/>
                </a:solidFill>
                <a:latin typeface="IBM Plex Mono" panose="020B0509050203000203" pitchFamily="49" charset="77"/>
                <a:cs typeface="Calibri"/>
              </a:rPr>
              <a:t>Cómo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podemos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crear</a:t>
            </a:r>
            <a:r>
              <a:rPr lang="en-US" sz="2133">
                <a:solidFill>
                  <a:srgbClr val="0070C0"/>
                </a:solidFill>
                <a:latin typeface="IBM Plex Mono" panose="020B0509050203000203" pitchFamily="49" charset="77"/>
                <a:cs typeface="Calibri"/>
              </a:rPr>
              <a:t> un Roadmap? </a:t>
            </a:r>
            <a:r>
              <a:rPr lang="en-US" sz="2133" err="1">
                <a:solidFill>
                  <a:srgbClr val="0070C0"/>
                </a:solidFill>
                <a:latin typeface="IBM Plex Mono" panose="020B0509050203000203" pitchFamily="49" charset="77"/>
                <a:cs typeface="Calibri"/>
              </a:rPr>
              <a:t>Elementos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graphicFrame>
        <p:nvGraphicFramePr>
          <p:cNvPr id="2" name="Content Placeholder 3">
            <a:extLst>
              <a:ext uri="{FF2B5EF4-FFF2-40B4-BE49-F238E27FC236}">
                <a16:creationId xmlns:a16="http://schemas.microsoft.com/office/drawing/2014/main" id="{8F1A132E-CE31-B315-2561-843BAC0C5FD9}"/>
              </a:ext>
            </a:extLst>
          </p:cNvPr>
          <p:cNvGraphicFramePr>
            <a:graphicFrameLocks/>
          </p:cNvGraphicFramePr>
          <p:nvPr/>
        </p:nvGraphicFramePr>
        <p:xfrm>
          <a:off x="599083" y="1238203"/>
          <a:ext cx="11015475" cy="4558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79715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a:t>
            </a:r>
            <a:r>
              <a:rPr lang="en-US" sz="2133" err="1">
                <a:solidFill>
                  <a:srgbClr val="0070C0"/>
                </a:solidFill>
                <a:latin typeface="IBM Plex Mono" panose="020B0509050203000203" pitchFamily="49" charset="77"/>
                <a:cs typeface="Calibri"/>
              </a:rPr>
              <a:t>Cómo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podemos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crear</a:t>
            </a:r>
            <a:r>
              <a:rPr lang="en-US" sz="2133">
                <a:solidFill>
                  <a:srgbClr val="0070C0"/>
                </a:solidFill>
                <a:latin typeface="IBM Plex Mono" panose="020B0509050203000203" pitchFamily="49" charset="77"/>
                <a:cs typeface="Calibri"/>
              </a:rPr>
              <a:t> un Roadmap? </a:t>
            </a:r>
            <a:r>
              <a:rPr lang="en-US" sz="2133" err="1">
                <a:solidFill>
                  <a:srgbClr val="0070C0"/>
                </a:solidFill>
                <a:latin typeface="IBM Plex Mono" panose="020B0509050203000203" pitchFamily="49" charset="77"/>
                <a:cs typeface="Calibri"/>
              </a:rPr>
              <a:t>Elementos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21" name="Picture 3" descr="A screenshot of a computer&#10;&#10;Description automatically generated">
            <a:extLst>
              <a:ext uri="{FF2B5EF4-FFF2-40B4-BE49-F238E27FC236}">
                <a16:creationId xmlns:a16="http://schemas.microsoft.com/office/drawing/2014/main" id="{C9DF44AA-12B4-AAFC-C9CC-58D991C95AE8}"/>
              </a:ext>
            </a:extLst>
          </p:cNvPr>
          <p:cNvPicPr>
            <a:picLocks noChangeAspect="1"/>
          </p:cNvPicPr>
          <p:nvPr/>
        </p:nvPicPr>
        <p:blipFill rotWithShape="1">
          <a:blip r:embed="rId5"/>
          <a:srcRect l="2092" r="13738"/>
          <a:stretch/>
        </p:blipFill>
        <p:spPr>
          <a:xfrm>
            <a:off x="1769114" y="1557489"/>
            <a:ext cx="8653773" cy="4420948"/>
          </a:xfrm>
          <a:prstGeom prst="rect">
            <a:avLst/>
          </a:prstGeom>
        </p:spPr>
      </p:pic>
      <p:pic>
        <p:nvPicPr>
          <p:cNvPr id="29" name="Imagen 28">
            <a:extLst>
              <a:ext uri="{FF2B5EF4-FFF2-40B4-BE49-F238E27FC236}">
                <a16:creationId xmlns:a16="http://schemas.microsoft.com/office/drawing/2014/main" id="{8BA0372B-E4E1-8D84-49F2-1AD243CF637E}"/>
              </a:ext>
            </a:extLst>
          </p:cNvPr>
          <p:cNvPicPr>
            <a:picLocks noChangeAspect="1"/>
          </p:cNvPicPr>
          <p:nvPr/>
        </p:nvPicPr>
        <p:blipFill>
          <a:blip r:embed="rId6"/>
          <a:stretch>
            <a:fillRect/>
          </a:stretch>
        </p:blipFill>
        <p:spPr>
          <a:xfrm>
            <a:off x="1769114" y="1213008"/>
            <a:ext cx="8653773" cy="344480"/>
          </a:xfrm>
          <a:prstGeom prst="rect">
            <a:avLst/>
          </a:prstGeom>
        </p:spPr>
      </p:pic>
    </p:spTree>
    <p:extLst>
      <p:ext uri="{BB962C8B-B14F-4D97-AF65-F5344CB8AC3E}">
        <p14:creationId xmlns:p14="http://schemas.microsoft.com/office/powerpoint/2010/main" val="527084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a:t>
            </a:r>
            <a:r>
              <a:rPr lang="en-US" sz="2133" err="1">
                <a:solidFill>
                  <a:srgbClr val="0070C0"/>
                </a:solidFill>
                <a:latin typeface="IBM Plex Mono" panose="020B0509050203000203" pitchFamily="49" charset="77"/>
                <a:cs typeface="Calibri"/>
              </a:rPr>
              <a:t>Cómo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podemos</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crear</a:t>
            </a:r>
            <a:r>
              <a:rPr lang="en-US" sz="2133">
                <a:solidFill>
                  <a:srgbClr val="0070C0"/>
                </a:solidFill>
                <a:latin typeface="IBM Plex Mono" panose="020B0509050203000203" pitchFamily="49" charset="77"/>
                <a:cs typeface="Calibri"/>
              </a:rPr>
              <a:t> un Roadmap? Pasos</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graphicFrame>
        <p:nvGraphicFramePr>
          <p:cNvPr id="2" name="Content Placeholder 3">
            <a:extLst>
              <a:ext uri="{FF2B5EF4-FFF2-40B4-BE49-F238E27FC236}">
                <a16:creationId xmlns:a16="http://schemas.microsoft.com/office/drawing/2014/main" id="{7CAB354C-1542-2780-0F05-09318214EB7F}"/>
              </a:ext>
            </a:extLst>
          </p:cNvPr>
          <p:cNvGraphicFramePr>
            <a:graphicFrameLocks/>
          </p:cNvGraphicFramePr>
          <p:nvPr/>
        </p:nvGraphicFramePr>
        <p:xfrm>
          <a:off x="611480" y="1213008"/>
          <a:ext cx="10969040" cy="45395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36264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Storymap</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dónde</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viene</a:t>
            </a:r>
            <a:r>
              <a:rPr lang="en-US" sz="2133">
                <a:solidFill>
                  <a:srgbClr val="0070C0"/>
                </a:solidFill>
                <a:latin typeface="IBM Plex Mono" panose="020B0509050203000203" pitchFamily="49" charset="77"/>
                <a:cs typeface="Calibri"/>
              </a:rPr>
              <a:t>?</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4" name="Content Placeholder 3" descr="A chart with icons and text&#10;&#10;Description automatically generated with medium confidence">
            <a:extLst>
              <a:ext uri="{FF2B5EF4-FFF2-40B4-BE49-F238E27FC236}">
                <a16:creationId xmlns:a16="http://schemas.microsoft.com/office/drawing/2014/main" id="{668DC5BB-AA0B-BB24-61A9-E2D3E0EF2C36}"/>
              </a:ext>
            </a:extLst>
          </p:cNvPr>
          <p:cNvPicPr>
            <a:picLocks noChangeAspect="1"/>
          </p:cNvPicPr>
          <p:nvPr/>
        </p:nvPicPr>
        <p:blipFill>
          <a:blip r:embed="rId5"/>
          <a:stretch>
            <a:fillRect/>
          </a:stretch>
        </p:blipFill>
        <p:spPr>
          <a:xfrm>
            <a:off x="1535947" y="1213008"/>
            <a:ext cx="9115751" cy="4974195"/>
          </a:xfrm>
          <a:prstGeom prst="rect">
            <a:avLst/>
          </a:prstGeom>
        </p:spPr>
      </p:pic>
    </p:spTree>
    <p:extLst>
      <p:ext uri="{BB962C8B-B14F-4D97-AF65-F5344CB8AC3E}">
        <p14:creationId xmlns:p14="http://schemas.microsoft.com/office/powerpoint/2010/main" val="2450177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¿Por </a:t>
            </a:r>
            <a:r>
              <a:rPr lang="en-US" sz="2133" err="1">
                <a:solidFill>
                  <a:srgbClr val="0070C0"/>
                </a:solidFill>
                <a:latin typeface="IBM Plex Mono" panose="020B0509050203000203" pitchFamily="49" charset="77"/>
                <a:cs typeface="Calibri"/>
              </a:rPr>
              <a:t>qué</a:t>
            </a:r>
            <a:r>
              <a:rPr lang="en-US" sz="2133">
                <a:solidFill>
                  <a:srgbClr val="0070C0"/>
                </a:solidFill>
                <a:latin typeface="IBM Plex Mono" panose="020B0509050203000203" pitchFamily="49" charset="77"/>
                <a:cs typeface="Calibri"/>
              </a:rPr>
              <a:t> Lean Inception?</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135421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304792" indent="-304792" algn="just">
              <a:buAutoNum type="arabicPeriod"/>
            </a:pPr>
            <a:r>
              <a:rPr lang="en-US" sz="1333">
                <a:solidFill>
                  <a:schemeClr val="tx1"/>
                </a:solidFill>
                <a:latin typeface="IBM Plex Mono" panose="020B0509050203000203" pitchFamily="49" charset="77"/>
              </a:rPr>
              <a:t>La </a:t>
            </a:r>
            <a:r>
              <a:rPr lang="en-US" sz="1333" err="1">
                <a:solidFill>
                  <a:schemeClr val="tx1"/>
                </a:solidFill>
                <a:latin typeface="IBM Plex Mono" panose="020B0509050203000203" pitchFamily="49" charset="77"/>
              </a:rPr>
              <a:t>duración</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inicial</a:t>
            </a:r>
            <a:r>
              <a:rPr lang="en-US" sz="1333">
                <a:solidFill>
                  <a:schemeClr val="tx1"/>
                </a:solidFill>
                <a:latin typeface="IBM Plex Mono" panose="020B0509050203000203" pitchFamily="49" charset="77"/>
              </a:rPr>
              <a:t> es </a:t>
            </a:r>
            <a:r>
              <a:rPr lang="en-US" sz="1333" err="1">
                <a:solidFill>
                  <a:schemeClr val="tx1"/>
                </a:solidFill>
                <a:latin typeface="IBM Plex Mono" panose="020B0509050203000203" pitchFamily="49" charset="77"/>
              </a:rPr>
              <a:t>más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corta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eliminando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todo</a:t>
            </a:r>
            <a:r>
              <a:rPr lang="en-US" sz="1333">
                <a:solidFill>
                  <a:schemeClr val="tx1"/>
                </a:solidFill>
                <a:latin typeface="IBM Plex Mono" panose="020B0509050203000203" pitchFamily="49" charset="77"/>
              </a:rPr>
              <a:t> lo que no </a:t>
            </a:r>
            <a:r>
              <a:rPr lang="en-US" sz="1333" err="1">
                <a:solidFill>
                  <a:schemeClr val="tx1"/>
                </a:solidFill>
                <a:latin typeface="IBM Plex Mono" panose="020B0509050203000203" pitchFamily="49" charset="77"/>
              </a:rPr>
              <a:t>estaba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relacionado</a:t>
            </a:r>
            <a:r>
              <a:rPr lang="en-US" sz="1333">
                <a:solidFill>
                  <a:schemeClr val="tx1"/>
                </a:solidFill>
                <a:latin typeface="IBM Plex Mono" panose="020B0509050203000203" pitchFamily="49" charset="77"/>
              </a:rPr>
              <a:t> con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producto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como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arquitectura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proyecto</a:t>
            </a:r>
            <a:r>
              <a:rPr lang="en-US" sz="1333">
                <a:solidFill>
                  <a:schemeClr val="tx1"/>
                </a:solidFill>
                <a:latin typeface="IBM Plex Mono" panose="020B0509050203000203" pitchFamily="49" charset="77"/>
              </a:rPr>
              <a:t>, etc.), </a:t>
            </a:r>
            <a:r>
              <a:rPr lang="en-US" sz="1333" err="1">
                <a:solidFill>
                  <a:schemeClr val="tx1"/>
                </a:solidFill>
                <a:latin typeface="IBM Plex Mono" panose="020B0509050203000203" pitchFamily="49" charset="77"/>
              </a:rPr>
              <a:t>haciéndolo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eficiente</a:t>
            </a:r>
            <a:r>
              <a:rPr lang="en-US" sz="1333">
                <a:solidFill>
                  <a:schemeClr val="tx1"/>
                </a:solidFill>
                <a:latin typeface="IBM Plex Mono" panose="020B0509050203000203" pitchFamily="49" charset="77"/>
              </a:rPr>
              <a:t>.</a:t>
            </a:r>
          </a:p>
          <a:p>
            <a:pPr marL="304792" indent="-304792" algn="just">
              <a:buAutoNum type="arabicPeriod"/>
            </a:pPr>
            <a:endParaRPr lang="en-US" sz="1333">
              <a:solidFill>
                <a:schemeClr val="tx1"/>
              </a:solidFill>
              <a:latin typeface="IBM Plex Mono" panose="020B0509050203000203" pitchFamily="49" charset="77"/>
            </a:endParaRPr>
          </a:p>
          <a:p>
            <a:pPr algn="just"/>
            <a:r>
              <a:rPr lang="en-US" sz="1333">
                <a:solidFill>
                  <a:schemeClr val="tx1"/>
                </a:solidFill>
                <a:latin typeface="IBM Plex Mono" panose="020B0509050203000203" pitchFamily="49" charset="77"/>
              </a:rPr>
              <a:t>2. El </a:t>
            </a:r>
            <a:r>
              <a:rPr lang="en-US" sz="1333" err="1">
                <a:solidFill>
                  <a:schemeClr val="tx1"/>
                </a:solidFill>
                <a:latin typeface="IBM Plex Mono" panose="020B0509050203000203" pitchFamily="49" charset="77"/>
              </a:rPr>
              <a:t>resultado</a:t>
            </a:r>
            <a:r>
              <a:rPr lang="en-US" sz="1333">
                <a:solidFill>
                  <a:schemeClr val="tx1"/>
                </a:solidFill>
                <a:latin typeface="IBM Plex Mono" panose="020B0509050203000203" pitchFamily="49" charset="77"/>
              </a:rPr>
              <a:t> final del </a:t>
            </a:r>
            <a:r>
              <a:rPr lang="en-US" sz="1333" err="1">
                <a:solidFill>
                  <a:schemeClr val="tx1"/>
                </a:solidFill>
                <a:latin typeface="IBM Plex Mono" panose="020B0509050203000203" pitchFamily="49" charset="77"/>
              </a:rPr>
              <a:t>inicio</a:t>
            </a:r>
            <a:r>
              <a:rPr lang="en-US" sz="1333">
                <a:solidFill>
                  <a:schemeClr val="tx1"/>
                </a:solidFill>
                <a:latin typeface="IBM Plex Mono" panose="020B0509050203000203" pitchFamily="49" charset="77"/>
              </a:rPr>
              <a:t> es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MVP, un </a:t>
            </a:r>
            <a:r>
              <a:rPr lang="en-US" sz="1333" err="1">
                <a:solidFill>
                  <a:schemeClr val="tx1"/>
                </a:solidFill>
                <a:latin typeface="IBM Plex Mono" panose="020B0509050203000203" pitchFamily="49" charset="77"/>
              </a:rPr>
              <a:t>concepto</a:t>
            </a:r>
            <a:r>
              <a:rPr lang="en-US" sz="1333">
                <a:solidFill>
                  <a:schemeClr val="tx1"/>
                </a:solidFill>
                <a:latin typeface="IBM Plex Mono" panose="020B0509050203000203" pitchFamily="49" charset="77"/>
              </a:rPr>
              <a:t> principal del </a:t>
            </a:r>
            <a:r>
              <a:rPr lang="en-US" sz="1333" err="1">
                <a:solidFill>
                  <a:schemeClr val="tx1"/>
                </a:solidFill>
                <a:latin typeface="IBM Plex Mono" panose="020B0509050203000203" pitchFamily="49" charset="77"/>
              </a:rPr>
              <a:t>movimiento</a:t>
            </a:r>
            <a:r>
              <a:rPr lang="en-US" sz="1333">
                <a:solidFill>
                  <a:schemeClr val="tx1"/>
                </a:solidFill>
                <a:latin typeface="IBM Plex Mono" panose="020B0509050203000203" pitchFamily="49" charset="77"/>
              </a:rPr>
              <a:t> Lean </a:t>
            </a:r>
            <a:r>
              <a:rPr lang="en-US" sz="1333" err="1">
                <a:solidFill>
                  <a:schemeClr val="tx1"/>
                </a:solidFill>
                <a:latin typeface="IBM Plex Mono" panose="020B0509050203000203" pitchFamily="49" charset="77"/>
              </a:rPr>
              <a:t>StartUp</a:t>
            </a:r>
            <a:r>
              <a:rPr lang="en-US" sz="1333">
                <a:solidFill>
                  <a:schemeClr val="tx1"/>
                </a:solidFill>
                <a:latin typeface="IBM Plex Mono" panose="020B0509050203000203" pitchFamily="49" charset="77"/>
              </a:rPr>
              <a:t>.</a:t>
            </a:r>
          </a:p>
          <a:p>
            <a:pPr algn="just"/>
            <a:endParaRPr lang="en-MX" sz="1333">
              <a:solidFill>
                <a:schemeClr val="tx1"/>
              </a:solidFill>
              <a:latin typeface="IBM Plex Mono" panose="020B0509050203000203" pitchFamily="49" charset="77"/>
            </a:endParaRPr>
          </a:p>
          <a:p>
            <a:pPr algn="r"/>
            <a:r>
              <a:rPr lang="en-US" sz="1333">
                <a:solidFill>
                  <a:schemeClr val="tx1"/>
                </a:solidFill>
                <a:latin typeface="IBM Plex Mono" panose="020B0509050203000203" pitchFamily="49" charset="77"/>
              </a:rPr>
              <a:t>Is useful when the team needs to iteratively develop an MVP.</a:t>
            </a:r>
            <a:endParaRPr lang="en-MX" sz="1333">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106130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7FF6637-EA92-A7A6-34E4-6621136B0842}"/>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4267200" y="161305"/>
            <a:ext cx="3657600"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400" err="1">
                <a:solidFill>
                  <a:srgbClr val="0070C0"/>
                </a:solidFill>
                <a:latin typeface="IBM Plex Mono" panose="020B0509050203000203" pitchFamily="49" charset="77"/>
                <a:cs typeface="Calibri"/>
              </a:rPr>
              <a:t>Temario</a:t>
            </a:r>
            <a:endParaRPr lang="en-US" sz="2400">
              <a:solidFill>
                <a:srgbClr val="0070C0"/>
              </a:solidFill>
              <a:latin typeface="IBM Plex Mono" panose="020B0509050203000203" pitchFamily="49" charset="77"/>
              <a:cs typeface="Calibri"/>
            </a:endParaRPr>
          </a:p>
        </p:txBody>
      </p:sp>
      <p:pic>
        <p:nvPicPr>
          <p:cNvPr id="1026" name="Picture 2" descr="94,604 imágenes, fotos de stock, objetos en 3D y vectores sobre Temario |  Shutterstock">
            <a:extLst>
              <a:ext uri="{FF2B5EF4-FFF2-40B4-BE49-F238E27FC236}">
                <a16:creationId xmlns:a16="http://schemas.microsoft.com/office/drawing/2014/main" id="{1FFE2FD4-64CB-A421-B705-62175339B1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96" t="7880" r="5692" b="11628"/>
          <a:stretch/>
        </p:blipFill>
        <p:spPr bwMode="auto">
          <a:xfrm>
            <a:off x="7185022" y="1903398"/>
            <a:ext cx="4641623" cy="3051204"/>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upo 36">
            <a:extLst>
              <a:ext uri="{FF2B5EF4-FFF2-40B4-BE49-F238E27FC236}">
                <a16:creationId xmlns:a16="http://schemas.microsoft.com/office/drawing/2014/main" id="{E7548012-19DC-B477-012B-71E079DA2DA6}"/>
              </a:ext>
            </a:extLst>
          </p:cNvPr>
          <p:cNvGrpSpPr/>
          <p:nvPr/>
        </p:nvGrpSpPr>
        <p:grpSpPr>
          <a:xfrm>
            <a:off x="357171" y="1020162"/>
            <a:ext cx="5738829" cy="5124687"/>
            <a:chOff x="37659" y="765097"/>
            <a:chExt cx="4304122" cy="3839574"/>
          </a:xfrm>
        </p:grpSpPr>
        <p:sp>
          <p:nvSpPr>
            <p:cNvPr id="10" name="CuadroTexto 9">
              <a:extLst>
                <a:ext uri="{FF2B5EF4-FFF2-40B4-BE49-F238E27FC236}">
                  <a16:creationId xmlns:a16="http://schemas.microsoft.com/office/drawing/2014/main" id="{BC9EE178-4F35-E535-6E35-BAC5BE079E5C}"/>
                </a:ext>
              </a:extLst>
            </p:cNvPr>
            <p:cNvSpPr txBox="1"/>
            <p:nvPr/>
          </p:nvSpPr>
          <p:spPr>
            <a:xfrm>
              <a:off x="307455" y="776782"/>
              <a:ext cx="4034326" cy="3827889"/>
            </a:xfrm>
            <a:prstGeom prst="rect">
              <a:avLst/>
            </a:prstGeom>
            <a:noFill/>
          </p:spPr>
          <p:txBody>
            <a:bodyPr wrap="square">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1200">
                  <a:solidFill>
                    <a:srgbClr val="0070C0"/>
                  </a:solidFill>
                  <a:effectLst/>
                  <a:latin typeface="IBM Plex Mono" panose="020B0509050203000203" pitchFamily="49" charset="77"/>
                </a:rPr>
                <a:t>Comprender las Necesidades del Negocio</a:t>
              </a:r>
            </a:p>
            <a:p>
              <a:pPr>
                <a:buFont typeface="Arial" panose="020B0604020202020204" pitchFamily="34" charset="0"/>
                <a:buChar char="•"/>
              </a:pPr>
              <a:r>
                <a:rPr lang="es-MX" sz="1200">
                  <a:effectLst/>
                  <a:latin typeface="IBM Plex Mono" panose="020B0509050203000203" pitchFamily="49" charset="77"/>
                </a:rPr>
                <a:t> Requerimientos de Negocio</a:t>
              </a:r>
            </a:p>
            <a:p>
              <a:pPr>
                <a:buFont typeface="Arial" panose="020B0604020202020204" pitchFamily="34" charset="0"/>
                <a:buChar char="•"/>
              </a:pPr>
              <a:r>
                <a:rPr lang="es-MX" sz="1200">
                  <a:effectLst/>
                  <a:latin typeface="IBM Plex Mono" panose="020B0509050203000203" pitchFamily="49" charset="77"/>
                </a:rPr>
                <a:t> El Business Analyst y los Requerimientos de Negocio</a:t>
              </a:r>
            </a:p>
            <a:p>
              <a:pPr>
                <a:buFont typeface="Arial" panose="020B0604020202020204" pitchFamily="34" charset="0"/>
                <a:buChar char="•"/>
              </a:pPr>
              <a:r>
                <a:rPr lang="es-MX" sz="1200">
                  <a:effectLst/>
                  <a:latin typeface="IBM Plex Mono" panose="020B0509050203000203" pitchFamily="49" charset="77"/>
                </a:rPr>
                <a:t> Procesos de Negocio</a:t>
              </a:r>
            </a:p>
            <a:p>
              <a:pPr>
                <a:buFont typeface="Arial" panose="020B0604020202020204" pitchFamily="34" charset="0"/>
                <a:buChar char="•"/>
              </a:pPr>
              <a:r>
                <a:rPr lang="es-MX" sz="1200">
                  <a:latin typeface="IBM Plex Mono" panose="020B0509050203000203" pitchFamily="49" charset="77"/>
                </a:rPr>
                <a:t> Proceso As Is vs Proceso To Be</a:t>
              </a:r>
              <a:endParaRPr lang="es-MX" sz="1200">
                <a:effectLst/>
                <a:latin typeface="IBM Plex Mono" panose="020B0509050203000203" pitchFamily="49" charset="77"/>
              </a:endParaRPr>
            </a:p>
            <a:p>
              <a:pPr>
                <a:buFont typeface="Arial" panose="020B0604020202020204" pitchFamily="34" charset="0"/>
                <a:buChar char="•"/>
              </a:pPr>
              <a:r>
                <a:rPr lang="es-MX" sz="1200">
                  <a:effectLst/>
                  <a:latin typeface="IBM Plex Mono" panose="020B0509050203000203" pitchFamily="49" charset="77"/>
                </a:rPr>
                <a:t> Introducción a BPMN</a:t>
              </a:r>
            </a:p>
            <a:p>
              <a:pPr>
                <a:buFont typeface="Arial" panose="020B0604020202020204" pitchFamily="34" charset="0"/>
                <a:buChar char="•"/>
              </a:pPr>
              <a:r>
                <a:rPr lang="es-MX" sz="1200">
                  <a:effectLst/>
                  <a:latin typeface="IBM Plex Mono" panose="020B0509050203000203" pitchFamily="49" charset="77"/>
                </a:rPr>
                <a:t> Simbología Principal BPMN</a:t>
              </a:r>
            </a:p>
            <a:p>
              <a:pPr>
                <a:buFont typeface="Arial" panose="020B0604020202020204" pitchFamily="34" charset="0"/>
                <a:buChar char="•"/>
              </a:pPr>
              <a:r>
                <a:rPr lang="es-MX" sz="1200">
                  <a:latin typeface="IBM Plex Mono" panose="020B0509050203000203" pitchFamily="49" charset="77"/>
                </a:rPr>
                <a:t> Flujos Básicos BPMN</a:t>
              </a:r>
            </a:p>
            <a:p>
              <a:pPr>
                <a:buFont typeface="Arial" panose="020B0604020202020204" pitchFamily="34" charset="0"/>
                <a:buChar char="•"/>
              </a:pPr>
              <a:endParaRPr lang="es-MX" sz="1200">
                <a:effectLst/>
                <a:latin typeface="IBM Plex Mono" panose="020B0509050203000203" pitchFamily="49" charset="77"/>
              </a:endParaRPr>
            </a:p>
            <a:p>
              <a:r>
                <a:rPr lang="es-MX" sz="1200">
                  <a:solidFill>
                    <a:srgbClr val="0070C0"/>
                  </a:solidFill>
                  <a:effectLst/>
                  <a:latin typeface="IBM Plex Mono" panose="020B0509050203000203" pitchFamily="49" charset="77"/>
                </a:rPr>
                <a:t>Especificación de Requisitos y Reglas de Negocio</a:t>
              </a:r>
            </a:p>
            <a:p>
              <a:pPr>
                <a:buFont typeface="Arial" panose="020B0604020202020204" pitchFamily="34" charset="0"/>
                <a:buChar char="•"/>
              </a:pPr>
              <a:r>
                <a:rPr lang="es-MX" sz="1200">
                  <a:effectLst/>
                  <a:latin typeface="IBM Plex Mono" panose="020B0509050203000203" pitchFamily="49" charset="77"/>
                </a:rPr>
                <a:t> Requisitos Funcionales</a:t>
              </a:r>
            </a:p>
            <a:p>
              <a:pPr>
                <a:buFont typeface="Arial" panose="020B0604020202020204" pitchFamily="34" charset="0"/>
                <a:buChar char="•"/>
              </a:pPr>
              <a:r>
                <a:rPr lang="es-MX" sz="1200">
                  <a:effectLst/>
                  <a:latin typeface="IBM Plex Mono" panose="020B0509050203000203" pitchFamily="49" charset="77"/>
                </a:rPr>
                <a:t> Requisitos No Funcionales</a:t>
              </a:r>
            </a:p>
            <a:p>
              <a:pPr>
                <a:buFont typeface="Arial" panose="020B0604020202020204" pitchFamily="34" charset="0"/>
                <a:buChar char="•"/>
              </a:pPr>
              <a:r>
                <a:rPr lang="es-MX" sz="1200">
                  <a:effectLst/>
                  <a:latin typeface="IBM Plex Mono" panose="020B0509050203000203" pitchFamily="49" charset="77"/>
                </a:rPr>
                <a:t> Reglas de Negocio</a:t>
              </a:r>
            </a:p>
            <a:p>
              <a:pPr>
                <a:buFont typeface="Arial" panose="020B0604020202020204" pitchFamily="34" charset="0"/>
                <a:buChar char="•"/>
              </a:pPr>
              <a:r>
                <a:rPr lang="es-MX" sz="1200">
                  <a:effectLst/>
                  <a:latin typeface="IBM Plex Mono" panose="020B0509050203000203" pitchFamily="49" charset="77"/>
                </a:rPr>
                <a:t> Especificación de Requisitos y Reglas de Negocio</a:t>
              </a:r>
            </a:p>
            <a:p>
              <a:pPr>
                <a:buFont typeface="Arial" panose="020B0604020202020204" pitchFamily="34" charset="0"/>
                <a:buChar char="•"/>
              </a:pPr>
              <a:r>
                <a:rPr lang="es-MX" sz="1200">
                  <a:latin typeface="IBM Plex Mono" panose="020B0509050203000203" pitchFamily="49" charset="77"/>
                </a:rPr>
                <a:t> Diferencia entre Requisitos Funcionales, Requisitos No Funcionales y Reglas de Negocio</a:t>
              </a:r>
            </a:p>
            <a:p>
              <a:pPr>
                <a:buFont typeface="Arial" panose="020B0604020202020204" pitchFamily="34" charset="0"/>
                <a:buChar char="•"/>
              </a:pPr>
              <a:r>
                <a:rPr lang="es-MX" sz="1200">
                  <a:latin typeface="IBM Plex Mono" panose="020B0509050203000203" pitchFamily="49" charset="77"/>
                </a:rPr>
                <a:t> Elicitación de Requisitos</a:t>
              </a:r>
            </a:p>
            <a:p>
              <a:pPr>
                <a:buFont typeface="Arial" panose="020B0604020202020204" pitchFamily="34" charset="0"/>
                <a:buChar char="•"/>
              </a:pPr>
              <a:endParaRPr lang="es-MX" sz="1200">
                <a:solidFill>
                  <a:srgbClr val="0070C0"/>
                </a:solidFill>
                <a:effectLst/>
                <a:latin typeface="IBM Plex Mono" panose="020B0509050203000203" pitchFamily="49" charset="77"/>
              </a:endParaRPr>
            </a:p>
            <a:p>
              <a:r>
                <a:rPr lang="es-MX" sz="1200">
                  <a:solidFill>
                    <a:srgbClr val="0070C0"/>
                  </a:solidFill>
                  <a:effectLst/>
                  <a:latin typeface="IBM Plex Mono" panose="020B0509050203000203" pitchFamily="49" charset="77"/>
                </a:rPr>
                <a:t>UML</a:t>
              </a:r>
            </a:p>
            <a:p>
              <a:pPr>
                <a:buFont typeface="Arial" panose="020B0604020202020204" pitchFamily="34" charset="0"/>
                <a:buChar char="•"/>
              </a:pPr>
              <a:r>
                <a:rPr lang="es-MX" sz="1200">
                  <a:effectLst/>
                  <a:latin typeface="IBM Plex Mono" panose="020B0509050203000203" pitchFamily="49" charset="77"/>
                </a:rPr>
                <a:t> Introducción a UML</a:t>
              </a:r>
            </a:p>
            <a:p>
              <a:pPr>
                <a:buFont typeface="Arial" panose="020B0604020202020204" pitchFamily="34" charset="0"/>
                <a:buChar char="•"/>
              </a:pPr>
              <a:r>
                <a:rPr lang="es-MX" sz="1200">
                  <a:effectLst/>
                  <a:latin typeface="IBM Plex Mono" panose="020B0509050203000203" pitchFamily="49" charset="77"/>
                </a:rPr>
                <a:t> Tipos de Diagrama UML</a:t>
              </a:r>
            </a:p>
            <a:p>
              <a:pPr>
                <a:buFont typeface="Arial" panose="020B0604020202020204" pitchFamily="34" charset="0"/>
                <a:buChar char="•"/>
              </a:pPr>
              <a:r>
                <a:rPr lang="es-MX" sz="1200">
                  <a:latin typeface="IBM Plex Mono" panose="020B0509050203000203" pitchFamily="49" charset="77"/>
                </a:rPr>
                <a:t> Usos de UML</a:t>
              </a:r>
            </a:p>
            <a:p>
              <a:pPr>
                <a:buFont typeface="Arial" panose="020B0604020202020204" pitchFamily="34" charset="0"/>
                <a:buChar char="•"/>
              </a:pPr>
              <a:r>
                <a:rPr lang="es-MX" sz="1200">
                  <a:effectLst/>
                  <a:latin typeface="IBM Plex Mono" panose="020B0509050203000203" pitchFamily="49" charset="77"/>
                </a:rPr>
                <a:t> Diagrama de Casos de Uso</a:t>
              </a:r>
            </a:p>
            <a:p>
              <a:pPr>
                <a:buFont typeface="Arial" panose="020B0604020202020204" pitchFamily="34" charset="0"/>
                <a:buChar char="•"/>
              </a:pPr>
              <a:r>
                <a:rPr lang="es-MX" sz="1200">
                  <a:effectLst/>
                  <a:latin typeface="IBM Plex Mono" panose="020B0509050203000203" pitchFamily="49" charset="77"/>
                </a:rPr>
                <a:t> Diagrama de </a:t>
              </a:r>
              <a:r>
                <a:rPr lang="es-MX" sz="1200">
                  <a:latin typeface="IBM Plex Mono" panose="020B0509050203000203" pitchFamily="49" charset="77"/>
                </a:rPr>
                <a:t>Actividades</a:t>
              </a:r>
              <a:endParaRPr lang="es-MX" sz="1200">
                <a:effectLst/>
                <a:latin typeface="IBM Plex Mono" panose="020B0509050203000203" pitchFamily="49" charset="77"/>
              </a:endParaRPr>
            </a:p>
            <a:p>
              <a:pPr>
                <a:buFont typeface="Arial" panose="020B0604020202020204" pitchFamily="34" charset="0"/>
                <a:buChar char="•"/>
              </a:pPr>
              <a:r>
                <a:rPr lang="es-MX" sz="1200">
                  <a:effectLst/>
                  <a:latin typeface="IBM Plex Mono" panose="020B0509050203000203" pitchFamily="49" charset="77"/>
                </a:rPr>
                <a:t> Diagrama de Estado</a:t>
              </a:r>
            </a:p>
            <a:p>
              <a:pPr>
                <a:buFont typeface="Arial" panose="020B0604020202020204" pitchFamily="34" charset="0"/>
                <a:buChar char="•"/>
              </a:pPr>
              <a:r>
                <a:rPr lang="es-MX" sz="1200">
                  <a:effectLst/>
                  <a:latin typeface="IBM Plex Mono" panose="020B0509050203000203" pitchFamily="49" charset="77"/>
                </a:rPr>
                <a:t> Diagrama de Contexto</a:t>
              </a:r>
            </a:p>
            <a:p>
              <a:pPr>
                <a:buFont typeface="Arial" panose="020B0604020202020204" pitchFamily="34" charset="0"/>
                <a:buChar char="•"/>
              </a:pPr>
              <a:r>
                <a:rPr lang="es-MX" sz="1200">
                  <a:latin typeface="IBM Plex Mono" panose="020B0509050203000203" pitchFamily="49" charset="77"/>
                </a:rPr>
                <a:t> Diagrama de Secuencia</a:t>
              </a:r>
            </a:p>
          </p:txBody>
        </p:sp>
        <p:pic>
          <p:nvPicPr>
            <p:cNvPr id="25" name="Graphic 12" descr="Badge 3 with solid fill">
              <a:extLst>
                <a:ext uri="{FF2B5EF4-FFF2-40B4-BE49-F238E27FC236}">
                  <a16:creationId xmlns:a16="http://schemas.microsoft.com/office/drawing/2014/main" id="{8912FBCF-465C-BE94-56F3-5C42F3CDCB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59" y="765097"/>
              <a:ext cx="266691" cy="266691"/>
            </a:xfrm>
            <a:prstGeom prst="rect">
              <a:avLst/>
            </a:prstGeom>
          </p:spPr>
        </p:pic>
      </p:grpSp>
      <p:pic>
        <p:nvPicPr>
          <p:cNvPr id="39" name="Imagen 38">
            <a:extLst>
              <a:ext uri="{FF2B5EF4-FFF2-40B4-BE49-F238E27FC236}">
                <a16:creationId xmlns:a16="http://schemas.microsoft.com/office/drawing/2014/main" id="{D9EF5D39-EE02-B096-2681-E9FAE457E34E}"/>
              </a:ext>
            </a:extLst>
          </p:cNvPr>
          <p:cNvPicPr>
            <a:picLocks noChangeAspect="1"/>
          </p:cNvPicPr>
          <p:nvPr/>
        </p:nvPicPr>
        <p:blipFill>
          <a:blip r:embed="rId5"/>
          <a:stretch>
            <a:fillRect/>
          </a:stretch>
        </p:blipFill>
        <p:spPr>
          <a:xfrm>
            <a:off x="11134737" y="6375815"/>
            <a:ext cx="910537" cy="365125"/>
          </a:xfrm>
          <a:prstGeom prst="rect">
            <a:avLst/>
          </a:prstGeom>
        </p:spPr>
      </p:pic>
      <p:pic>
        <p:nvPicPr>
          <p:cNvPr id="2" name="Graphic 13" descr="Badge 4 with solid fill">
            <a:extLst>
              <a:ext uri="{FF2B5EF4-FFF2-40B4-BE49-F238E27FC236}">
                <a16:creationId xmlns:a16="http://schemas.microsoft.com/office/drawing/2014/main" id="{CC06EC09-31B9-5FE2-06BD-CF66A7AF93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031" y="2662873"/>
            <a:ext cx="355588" cy="355953"/>
          </a:xfrm>
          <a:prstGeom prst="rect">
            <a:avLst/>
          </a:prstGeom>
        </p:spPr>
      </p:pic>
      <p:pic>
        <p:nvPicPr>
          <p:cNvPr id="7" name="Graphic 14" descr="Badge 5 with solid fill">
            <a:extLst>
              <a:ext uri="{FF2B5EF4-FFF2-40B4-BE49-F238E27FC236}">
                <a16:creationId xmlns:a16="http://schemas.microsoft.com/office/drawing/2014/main" id="{AE2DBCA8-441A-15DA-F913-BBF358885F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031" y="4305583"/>
            <a:ext cx="355588" cy="355588"/>
          </a:xfrm>
          <a:prstGeom prst="rect">
            <a:avLst/>
          </a:prstGeom>
        </p:spPr>
      </p:pic>
    </p:spTree>
    <p:extLst>
      <p:ext uri="{BB962C8B-B14F-4D97-AF65-F5344CB8AC3E}">
        <p14:creationId xmlns:p14="http://schemas.microsoft.com/office/powerpoint/2010/main" val="936708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MVP</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2174955"/>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n-US" sz="1333" err="1">
                <a:solidFill>
                  <a:schemeClr val="tx1"/>
                </a:solidFill>
                <a:latin typeface="IBM Plex Mono" panose="020B0509050203000203" pitchFamily="49" charset="77"/>
              </a:rPr>
              <a:t>Guíado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por</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validación</a:t>
            </a:r>
            <a:r>
              <a:rPr lang="en-US" sz="1333">
                <a:solidFill>
                  <a:schemeClr val="tx1"/>
                </a:solidFill>
                <a:latin typeface="IBM Plex Mono" panose="020B0509050203000203" pitchFamily="49" charset="77"/>
              </a:rPr>
              <a:t> de </a:t>
            </a:r>
            <a:r>
              <a:rPr lang="en-US" sz="1333" err="1">
                <a:solidFill>
                  <a:schemeClr val="tx1"/>
                </a:solidFill>
                <a:latin typeface="IBM Plex Mono" panose="020B0509050203000203" pitchFamily="49" charset="77"/>
              </a:rPr>
              <a:t>hipótesis</a:t>
            </a:r>
            <a:r>
              <a:rPr lang="en-US" sz="1333">
                <a:solidFill>
                  <a:schemeClr val="tx1"/>
                </a:solidFill>
                <a:latin typeface="IBM Plex Mono" panose="020B0509050203000203" pitchFamily="49" charset="77"/>
              </a:rPr>
              <a:t>.</a:t>
            </a:r>
          </a:p>
          <a:p>
            <a:pPr marL="228594" indent="-228594" algn="just">
              <a:buFont typeface="Wingdings" pitchFamily="2" charset="2"/>
              <a:buChar char="Ø"/>
            </a:pPr>
            <a:r>
              <a:rPr lang="en-US" sz="1333" err="1">
                <a:solidFill>
                  <a:schemeClr val="tx1"/>
                </a:solidFill>
                <a:latin typeface="IBM Plex Mono" panose="020B0509050203000203" pitchFamily="49" charset="77"/>
              </a:rPr>
              <a:t>Curso</a:t>
            </a:r>
            <a:r>
              <a:rPr lang="en-US" sz="1333">
                <a:solidFill>
                  <a:schemeClr val="tx1"/>
                </a:solidFill>
                <a:latin typeface="IBM Plex Mono" panose="020B0509050203000203" pitchFamily="49" charset="77"/>
              </a:rPr>
              <a:t> de </a:t>
            </a:r>
            <a:r>
              <a:rPr lang="en-US" sz="1333" err="1">
                <a:solidFill>
                  <a:schemeClr val="tx1"/>
                </a:solidFill>
                <a:latin typeface="IBM Plex Mono" panose="020B0509050203000203" pitchFamily="49" charset="77"/>
              </a:rPr>
              <a:t>corrección</a:t>
            </a:r>
            <a:r>
              <a:rPr lang="en-US" sz="1333">
                <a:solidFill>
                  <a:schemeClr val="tx1"/>
                </a:solidFill>
                <a:latin typeface="IBM Plex Mono" panose="020B0509050203000203" pitchFamily="49" charset="77"/>
              </a:rPr>
              <a:t> o </a:t>
            </a:r>
            <a:r>
              <a:rPr lang="en-US" sz="1333" err="1">
                <a:solidFill>
                  <a:schemeClr val="tx1"/>
                </a:solidFill>
                <a:latin typeface="IBM Plex Mono" panose="020B0509050203000203" pitchFamily="49" charset="77"/>
              </a:rPr>
              <a:t>confirmación</a:t>
            </a:r>
            <a:r>
              <a:rPr lang="en-US" sz="1333">
                <a:solidFill>
                  <a:schemeClr val="tx1"/>
                </a:solidFill>
                <a:latin typeface="IBM Plex Mono" panose="020B0509050203000203" pitchFamily="49" charset="77"/>
              </a:rPr>
              <a:t>: </a:t>
            </a:r>
          </a:p>
          <a:p>
            <a:pPr marL="685904" lvl="1" indent="-228594" algn="just">
              <a:buFont typeface="Arial" panose="020B0604020202020204" pitchFamily="34" charset="0"/>
              <a:buChar char="•"/>
            </a:pPr>
            <a:r>
              <a:rPr lang="en-US" sz="1333" err="1">
                <a:solidFill>
                  <a:schemeClr val="tx1"/>
                </a:solidFill>
                <a:latin typeface="IBM Plex Mono" panose="020B0509050203000203" pitchFamily="49" charset="77"/>
              </a:rPr>
              <a:t>Detonará</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nuevas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mejoras</a:t>
            </a:r>
            <a:r>
              <a:rPr lang="en-US" sz="1333">
                <a:solidFill>
                  <a:schemeClr val="tx1"/>
                </a:solidFill>
                <a:latin typeface="IBM Plex Mono" panose="020B0509050203000203" pitchFamily="49" charset="77"/>
              </a:rPr>
              <a:t>.</a:t>
            </a:r>
          </a:p>
          <a:p>
            <a:pPr marL="685904" lvl="1" indent="-228594" algn="just">
              <a:buFont typeface="Arial" panose="020B0604020202020204" pitchFamily="34" charset="0"/>
              <a:buChar char="•"/>
            </a:pPr>
            <a:r>
              <a:rPr lang="en-US" sz="1333" err="1">
                <a:solidFill>
                  <a:schemeClr val="tx1"/>
                </a:solidFill>
                <a:latin typeface="IBM Plex Mono" panose="020B0509050203000203" pitchFamily="49" charset="77"/>
              </a:rPr>
              <a:t>Nuevos</a:t>
            </a:r>
            <a:r>
              <a:rPr lang="en-US" sz="1333">
                <a:solidFill>
                  <a:schemeClr val="tx1"/>
                </a:solidFill>
                <a:latin typeface="IBM Plex Mono" panose="020B0509050203000203" pitchFamily="49" charset="77"/>
              </a:rPr>
              <a:t> features </a:t>
            </a:r>
            <a:r>
              <a:rPr lang="en-US" sz="1333" err="1">
                <a:solidFill>
                  <a:schemeClr val="tx1"/>
                </a:solidFill>
                <a:latin typeface="IBM Plex Mono" panose="020B0509050203000203" pitchFamily="49" charset="77"/>
              </a:rPr>
              <a:t>agregados</a:t>
            </a:r>
            <a:r>
              <a:rPr lang="en-US" sz="1333">
                <a:solidFill>
                  <a:schemeClr val="tx1"/>
                </a:solidFill>
                <a:latin typeface="IBM Plex Mono" panose="020B0509050203000203" pitchFamily="49" charset="77"/>
              </a:rPr>
              <a:t> a features que </a:t>
            </a:r>
            <a:r>
              <a:rPr lang="en-US" sz="1333" err="1">
                <a:solidFill>
                  <a:schemeClr val="tx1"/>
                </a:solidFill>
                <a:latin typeface="IBM Plex Mono" panose="020B0509050203000203" pitchFamily="49" charset="77"/>
              </a:rPr>
              <a:t>ya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fueron</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validados</a:t>
            </a:r>
            <a:r>
              <a:rPr lang="en-US" sz="1333">
                <a:solidFill>
                  <a:schemeClr val="tx1"/>
                </a:solidFill>
                <a:latin typeface="IBM Plex Mono" panose="020B0509050203000203" pitchFamily="49" charset="77"/>
              </a:rPr>
              <a:t>.</a:t>
            </a:r>
          </a:p>
          <a:p>
            <a:pPr marL="685904" lvl="1" indent="-228594">
              <a:buFont typeface="Arial" panose="020B0604020202020204" pitchFamily="34" charset="0"/>
              <a:buChar char="•"/>
            </a:pPr>
            <a:endParaRPr lang="en-US" sz="1333">
              <a:solidFill>
                <a:schemeClr val="tx1"/>
              </a:solidFill>
              <a:latin typeface="IBM Plex Mono" panose="020B0509050203000203" pitchFamily="49" charset="77"/>
            </a:endParaRPr>
          </a:p>
          <a:p>
            <a:pPr marL="685904" lvl="1" indent="-228594" algn="just">
              <a:buFont typeface="Arial" panose="020B0604020202020204" pitchFamily="34" charset="0"/>
              <a:buChar char="•"/>
            </a:pPr>
            <a:r>
              <a:rPr lang="en-US" sz="1333">
                <a:solidFill>
                  <a:schemeClr val="tx1"/>
                </a:solidFill>
                <a:latin typeface="IBM Plex Mono" panose="020B0509050203000203" pitchFamily="49" charset="77"/>
              </a:rPr>
              <a:t>“When it comes to product features, the project manager may have some room to navigate by removing planned features from the product, but there will be a point at which the feature set reaches those required for the minimum viable product. Once the minimum viable product point is reach, further reduction in features will result in a product that has such limited utility that it is unlikely to be a market success. We have to stay above the threshold and out of the red zone”.</a:t>
            </a:r>
            <a:endParaRPr lang="en-MX" sz="1333">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2375223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Storymaping</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6096000" y="1213008"/>
            <a:ext cx="5486400" cy="2380139"/>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n-US" sz="1333">
                <a:solidFill>
                  <a:schemeClr val="tx1"/>
                </a:solidFill>
                <a:latin typeface="IBM Plex Mono" panose="020B0509050203000203" pitchFamily="49" charset="77"/>
              </a:rPr>
              <a:t>Es </a:t>
            </a:r>
            <a:r>
              <a:rPr lang="en-US" sz="1333" err="1">
                <a:solidFill>
                  <a:schemeClr val="tx1"/>
                </a:solidFill>
                <a:latin typeface="IBM Plex Mono" panose="020B0509050203000203" pitchFamily="49" charset="77"/>
              </a:rPr>
              <a:t>una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técnica</a:t>
            </a:r>
            <a:r>
              <a:rPr lang="en-US" sz="1333">
                <a:solidFill>
                  <a:schemeClr val="tx1"/>
                </a:solidFill>
                <a:latin typeface="IBM Plex Mono" panose="020B0509050203000203" pitchFamily="49" charset="77"/>
              </a:rPr>
              <a:t> que </a:t>
            </a:r>
            <a:r>
              <a:rPr lang="en-US" sz="1333" err="1">
                <a:solidFill>
                  <a:schemeClr val="tx1"/>
                </a:solidFill>
                <a:latin typeface="IBM Plex Mono" panose="020B0509050203000203" pitchFamily="49" charset="77"/>
              </a:rPr>
              <a:t>consiste</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armar</a:t>
            </a:r>
            <a:r>
              <a:rPr lang="en-US" sz="1333">
                <a:solidFill>
                  <a:schemeClr val="tx1"/>
                </a:solidFill>
                <a:latin typeface="IBM Plex Mono" panose="020B0509050203000203" pitchFamily="49" charset="77"/>
              </a:rPr>
              <a:t> un </a:t>
            </a:r>
            <a:r>
              <a:rPr lang="en-US" sz="1333" err="1">
                <a:solidFill>
                  <a:schemeClr val="tx1"/>
                </a:solidFill>
                <a:latin typeface="IBM Plex Mono" panose="020B0509050203000203" pitchFamily="49" charset="77"/>
              </a:rPr>
              <a:t>mapa</a:t>
            </a:r>
            <a:r>
              <a:rPr lang="en-US" sz="1333">
                <a:solidFill>
                  <a:schemeClr val="tx1"/>
                </a:solidFill>
                <a:latin typeface="IBM Plex Mono" panose="020B0509050203000203" pitchFamily="49" charset="77"/>
              </a:rPr>
              <a:t> visual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que </a:t>
            </a:r>
            <a:r>
              <a:rPr lang="en-US" sz="1333" err="1">
                <a:solidFill>
                  <a:schemeClr val="tx1"/>
                </a:solidFill>
                <a:latin typeface="IBM Plex Mono" panose="020B0509050203000203" pitchFamily="49" charset="77"/>
              </a:rPr>
              <a:t>podemos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planificar</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organizar</a:t>
            </a:r>
            <a:r>
              <a:rPr lang="en-US" sz="1333">
                <a:solidFill>
                  <a:schemeClr val="tx1"/>
                </a:solidFill>
                <a:latin typeface="IBM Plex Mono" panose="020B0509050203000203" pitchFamily="49" charset="77"/>
              </a:rPr>
              <a:t> y </a:t>
            </a:r>
            <a:r>
              <a:rPr lang="en-US" sz="1333" err="1">
                <a:solidFill>
                  <a:schemeClr val="tx1"/>
                </a:solidFill>
                <a:latin typeface="IBM Plex Mono" panose="020B0509050203000203" pitchFamily="49" charset="77"/>
              </a:rPr>
              <a:t>priorizar</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nuestro</a:t>
            </a:r>
            <a:r>
              <a:rPr lang="en-US" sz="1333">
                <a:solidFill>
                  <a:schemeClr val="tx1"/>
                </a:solidFill>
                <a:latin typeface="IBM Plex Mono" panose="020B0509050203000203" pitchFamily="49" charset="77"/>
              </a:rPr>
              <a:t> product backlog.</a:t>
            </a:r>
          </a:p>
          <a:p>
            <a:pPr marL="228594" indent="-228594" algn="just">
              <a:buFont typeface="Wingdings" pitchFamily="2" charset="2"/>
              <a:buChar char="Ø"/>
            </a:pPr>
            <a:endParaRPr lang="en-US" sz="1333">
              <a:solidFill>
                <a:schemeClr val="tx1"/>
              </a:solidFill>
              <a:latin typeface="IBM Plex Mono" panose="020B0509050203000203" pitchFamily="49" charset="77"/>
            </a:endParaRPr>
          </a:p>
          <a:p>
            <a:pPr marL="228594" indent="-228594" algn="just">
              <a:buFont typeface="Wingdings" pitchFamily="2" charset="2"/>
              <a:buChar char="Ø"/>
            </a:pPr>
            <a:r>
              <a:rPr lang="en-US" sz="1333">
                <a:solidFill>
                  <a:schemeClr val="tx1"/>
                </a:solidFill>
                <a:latin typeface="IBM Plex Mono" panose="020B0509050203000203" pitchFamily="49" charset="77"/>
              </a:rPr>
              <a:t>Se </a:t>
            </a:r>
            <a:r>
              <a:rPr lang="en-US" sz="1333" err="1">
                <a:solidFill>
                  <a:schemeClr val="tx1"/>
                </a:solidFill>
                <a:latin typeface="IBM Plex Mono" panose="020B0509050203000203" pitchFamily="49" charset="77"/>
              </a:rPr>
              <a:t>encarga</a:t>
            </a:r>
            <a:r>
              <a:rPr lang="en-US" sz="1333">
                <a:solidFill>
                  <a:schemeClr val="tx1"/>
                </a:solidFill>
                <a:latin typeface="IBM Plex Mono" panose="020B0509050203000203" pitchFamily="49" charset="77"/>
              </a:rPr>
              <a:t> de </a:t>
            </a:r>
            <a:r>
              <a:rPr lang="en-US" sz="1333" err="1">
                <a:solidFill>
                  <a:schemeClr val="tx1"/>
                </a:solidFill>
                <a:latin typeface="IBM Plex Mono" panose="020B0509050203000203" pitchFamily="49" charset="77"/>
              </a:rPr>
              <a:t>dejar</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capturado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recorrido</a:t>
            </a:r>
            <a:r>
              <a:rPr lang="en-US" sz="1333">
                <a:solidFill>
                  <a:schemeClr val="tx1"/>
                </a:solidFill>
                <a:latin typeface="IBM Plex Mono" panose="020B0509050203000203" pitchFamily="49" charset="77"/>
              </a:rPr>
              <a:t> de un </a:t>
            </a:r>
            <a:r>
              <a:rPr lang="en-US" sz="1333" err="1">
                <a:solidFill>
                  <a:schemeClr val="tx1"/>
                </a:solidFill>
                <a:latin typeface="IBM Plex Mono" panose="020B0509050203000203" pitchFamily="49" charset="77"/>
              </a:rPr>
              <a:t>usuario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nuestro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producto</a:t>
            </a:r>
            <a:r>
              <a:rPr lang="en-US" sz="1333">
                <a:solidFill>
                  <a:schemeClr val="tx1"/>
                </a:solidFill>
                <a:latin typeface="IBM Plex Mono" panose="020B0509050203000203" pitchFamily="49" charset="77"/>
              </a:rPr>
              <a:t>.</a:t>
            </a:r>
          </a:p>
          <a:p>
            <a:pPr marL="228594" indent="-228594" algn="just">
              <a:buFont typeface="Wingdings" pitchFamily="2" charset="2"/>
              <a:buChar char="Ø"/>
            </a:pPr>
            <a:endParaRPr lang="en-US" sz="1333">
              <a:solidFill>
                <a:schemeClr val="tx1"/>
              </a:solidFill>
              <a:latin typeface="IBM Plex Mono" panose="020B0509050203000203" pitchFamily="49" charset="77"/>
            </a:endParaRPr>
          </a:p>
          <a:p>
            <a:pPr marL="228594" indent="-228594" algn="just">
              <a:buFont typeface="Wingdings" pitchFamily="2" charset="2"/>
              <a:buChar char="Ø"/>
            </a:pPr>
            <a:r>
              <a:rPr lang="en-US" sz="1333">
                <a:solidFill>
                  <a:schemeClr val="tx1"/>
                </a:solidFill>
                <a:latin typeface="IBM Plex Mono" panose="020B0509050203000203" pitchFamily="49" charset="77"/>
              </a:rPr>
              <a:t>Este </a:t>
            </a:r>
            <a:r>
              <a:rPr lang="en-US" sz="1333" err="1">
                <a:solidFill>
                  <a:schemeClr val="tx1"/>
                </a:solidFill>
                <a:latin typeface="IBM Plex Mono" panose="020B0509050203000203" pitchFamily="49" charset="77"/>
              </a:rPr>
              <a:t>mapa</a:t>
            </a:r>
            <a:r>
              <a:rPr lang="en-US" sz="1333">
                <a:solidFill>
                  <a:schemeClr val="tx1"/>
                </a:solidFill>
                <a:latin typeface="IBM Plex Mono" panose="020B0509050203000203" pitchFamily="49" charset="77"/>
              </a:rPr>
              <a:t> se </a:t>
            </a:r>
            <a:r>
              <a:rPr lang="en-US" sz="1333" err="1">
                <a:solidFill>
                  <a:schemeClr val="tx1"/>
                </a:solidFill>
                <a:latin typeface="IBM Plex Mono" panose="020B0509050203000203" pitchFamily="49" charset="77"/>
              </a:rPr>
              <a:t>arma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conjunto con </a:t>
            </a:r>
            <a:r>
              <a:rPr lang="en-US" sz="1333" err="1">
                <a:solidFill>
                  <a:schemeClr val="tx1"/>
                </a:solidFill>
                <a:latin typeface="IBM Plex Mono" panose="020B0509050203000203" pitchFamily="49" charset="77"/>
              </a:rPr>
              <a:t>todo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equipo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cual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nos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aseguramos</a:t>
            </a:r>
            <a:r>
              <a:rPr lang="en-US" sz="1333">
                <a:solidFill>
                  <a:schemeClr val="tx1"/>
                </a:solidFill>
                <a:latin typeface="IBM Plex Mono" panose="020B0509050203000203" pitchFamily="49" charset="77"/>
              </a:rPr>
              <a:t> de que </a:t>
            </a:r>
            <a:r>
              <a:rPr lang="en-US" sz="1333" err="1">
                <a:solidFill>
                  <a:schemeClr val="tx1"/>
                </a:solidFill>
                <a:latin typeface="IBM Plex Mono" panose="020B0509050203000203" pitchFamily="49" charset="77"/>
              </a:rPr>
              <a:t>todos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estemos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alineados</a:t>
            </a:r>
            <a:r>
              <a:rPr lang="en-US" sz="1333">
                <a:solidFill>
                  <a:schemeClr val="tx1"/>
                </a:solidFill>
                <a:latin typeface="IBM Plex Mono" panose="020B0509050203000203" pitchFamily="49" charset="77"/>
              </a:rPr>
              <a:t> al </a:t>
            </a:r>
            <a:r>
              <a:rPr lang="en-US" sz="1333" err="1">
                <a:solidFill>
                  <a:schemeClr val="tx1"/>
                </a:solidFill>
                <a:latin typeface="IBM Plex Mono" panose="020B0509050203000203" pitchFamily="49" charset="77"/>
              </a:rPr>
              <a:t>momento</a:t>
            </a:r>
            <a:r>
              <a:rPr lang="en-US" sz="1333">
                <a:solidFill>
                  <a:schemeClr val="tx1"/>
                </a:solidFill>
                <a:latin typeface="IBM Plex Mono" panose="020B0509050203000203" pitchFamily="49" charset="77"/>
              </a:rPr>
              <a:t> de </a:t>
            </a:r>
            <a:r>
              <a:rPr lang="en-US" sz="1333" err="1">
                <a:solidFill>
                  <a:schemeClr val="tx1"/>
                </a:solidFill>
                <a:latin typeface="IBM Plex Mono" panose="020B0509050203000203" pitchFamily="49" charset="77"/>
              </a:rPr>
              <a:t>planificar</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nuestro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producto</a:t>
            </a:r>
            <a:r>
              <a:rPr lang="en-US" sz="1333">
                <a:solidFill>
                  <a:schemeClr val="tx1"/>
                </a:solidFill>
                <a:latin typeface="IBM Plex Mono" panose="020B0509050203000203" pitchFamily="49" charset="77"/>
              </a:rPr>
              <a:t>.</a:t>
            </a:r>
            <a:endParaRPr lang="en-US" sz="1796">
              <a:solidFill>
                <a:srgbClr val="193970"/>
              </a:solidFill>
              <a:latin typeface="Montserrat Bold"/>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
        <p:nvSpPr>
          <p:cNvPr id="2" name="Freeform 4">
            <a:extLst>
              <a:ext uri="{FF2B5EF4-FFF2-40B4-BE49-F238E27FC236}">
                <a16:creationId xmlns:a16="http://schemas.microsoft.com/office/drawing/2014/main" id="{54F2A466-343A-C9D6-D528-A7B4F820297E}"/>
              </a:ext>
            </a:extLst>
          </p:cNvPr>
          <p:cNvSpPr/>
          <p:nvPr/>
        </p:nvSpPr>
        <p:spPr>
          <a:xfrm>
            <a:off x="609601" y="1213009"/>
            <a:ext cx="5088825" cy="3243532"/>
          </a:xfrm>
          <a:custGeom>
            <a:avLst/>
            <a:gdLst/>
            <a:ahLst/>
            <a:cxnLst/>
            <a:rect l="l" t="t" r="r" b="b"/>
            <a:pathLst>
              <a:path w="6112306" h="3895881">
                <a:moveTo>
                  <a:pt x="0" y="0"/>
                </a:moveTo>
                <a:lnTo>
                  <a:pt x="6112305" y="0"/>
                </a:lnTo>
                <a:lnTo>
                  <a:pt x="6112305" y="3895881"/>
                </a:lnTo>
                <a:lnTo>
                  <a:pt x="0" y="3895881"/>
                </a:lnTo>
                <a:lnTo>
                  <a:pt x="0" y="0"/>
                </a:lnTo>
                <a:close/>
              </a:path>
            </a:pathLst>
          </a:custGeom>
          <a:blipFill>
            <a:blip r:embed="rId5"/>
            <a:stretch>
              <a:fillRect/>
            </a:stretch>
          </a:blipFill>
        </p:spPr>
        <p:txBody>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endParaRPr lang="en-MX" sz="2251"/>
          </a:p>
        </p:txBody>
      </p:sp>
    </p:spTree>
    <p:extLst>
      <p:ext uri="{BB962C8B-B14F-4D97-AF65-F5344CB8AC3E}">
        <p14:creationId xmlns:p14="http://schemas.microsoft.com/office/powerpoint/2010/main" val="584629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Customer Journey, ¿</a:t>
            </a:r>
            <a:r>
              <a:rPr lang="en-US" sz="2133" err="1">
                <a:solidFill>
                  <a:srgbClr val="0070C0"/>
                </a:solidFill>
                <a:latin typeface="IBM Plex Mono" panose="020B0509050203000203" pitchFamily="49" charset="77"/>
                <a:cs typeface="Calibri"/>
              </a:rPr>
              <a:t>Qué</a:t>
            </a:r>
            <a:r>
              <a:rPr lang="en-US" sz="2133">
                <a:solidFill>
                  <a:srgbClr val="0070C0"/>
                </a:solidFill>
                <a:latin typeface="IBM Plex Mono" panose="020B0509050203000203" pitchFamily="49" charset="77"/>
                <a:cs typeface="Calibri"/>
              </a:rPr>
              <a:t> es?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1559401"/>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n-US" sz="1333">
                <a:solidFill>
                  <a:schemeClr val="tx1"/>
                </a:solidFill>
                <a:latin typeface="IBM Plex Mono" panose="020B0509050203000203" pitchFamily="49" charset="77"/>
              </a:rPr>
              <a:t>El customer journey map es </a:t>
            </a:r>
            <a:r>
              <a:rPr lang="en-US" sz="1333" err="1">
                <a:solidFill>
                  <a:schemeClr val="tx1"/>
                </a:solidFill>
                <a:latin typeface="IBM Plex Mono" panose="020B0509050203000203" pitchFamily="49" charset="77"/>
              </a:rPr>
              <a:t>una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herramienta</a:t>
            </a:r>
            <a:r>
              <a:rPr lang="en-US" sz="1333">
                <a:solidFill>
                  <a:schemeClr val="tx1"/>
                </a:solidFill>
                <a:latin typeface="IBM Plex Mono" panose="020B0509050203000203" pitchFamily="49" charset="77"/>
              </a:rPr>
              <a:t> de </a:t>
            </a:r>
            <a:r>
              <a:rPr lang="en-US" sz="1333" err="1">
                <a:solidFill>
                  <a:schemeClr val="tx1"/>
                </a:solidFill>
                <a:latin typeface="IBM Plex Mono" panose="020B0509050203000203" pitchFamily="49" charset="77"/>
              </a:rPr>
              <a:t>gestión</a:t>
            </a:r>
            <a:r>
              <a:rPr lang="en-US" sz="1333">
                <a:solidFill>
                  <a:schemeClr val="tx1"/>
                </a:solidFill>
                <a:latin typeface="IBM Plex Mono" panose="020B0509050203000203" pitchFamily="49" charset="77"/>
              </a:rPr>
              <a:t> de </a:t>
            </a:r>
            <a:r>
              <a:rPr lang="en-US" sz="1333" err="1">
                <a:solidFill>
                  <a:schemeClr val="tx1"/>
                </a:solidFill>
                <a:latin typeface="IBM Plex Mono" panose="020B0509050203000203" pitchFamily="49" charset="77"/>
              </a:rPr>
              <a:t>experiencia</a:t>
            </a:r>
            <a:r>
              <a:rPr lang="en-US" sz="1333">
                <a:solidFill>
                  <a:schemeClr val="tx1"/>
                </a:solidFill>
                <a:latin typeface="IBM Plex Mono" panose="020B0509050203000203" pitchFamily="49" charset="77"/>
              </a:rPr>
              <a:t> del </a:t>
            </a:r>
            <a:r>
              <a:rPr lang="en-US" sz="1333" err="1">
                <a:solidFill>
                  <a:schemeClr val="tx1"/>
                </a:solidFill>
                <a:latin typeface="IBM Plex Mono" panose="020B0509050203000203" pitchFamily="49" charset="77"/>
              </a:rPr>
              <a:t>cliente</a:t>
            </a:r>
            <a:r>
              <a:rPr lang="en-US" sz="1333">
                <a:solidFill>
                  <a:schemeClr val="tx1"/>
                </a:solidFill>
                <a:latin typeface="IBM Plex Mono" panose="020B0509050203000203" pitchFamily="49" charset="77"/>
              </a:rPr>
              <a:t> que </a:t>
            </a:r>
            <a:r>
              <a:rPr lang="en-US" sz="1333" err="1">
                <a:solidFill>
                  <a:schemeClr val="tx1"/>
                </a:solidFill>
                <a:latin typeface="IBM Plex Mono" panose="020B0509050203000203" pitchFamily="49" charset="77"/>
              </a:rPr>
              <a:t>permite</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plasmar</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un </a:t>
            </a:r>
            <a:r>
              <a:rPr lang="en-US" sz="1333" err="1">
                <a:solidFill>
                  <a:schemeClr val="tx1"/>
                </a:solidFill>
                <a:latin typeface="IBM Plex Mono" panose="020B0509050203000203" pitchFamily="49" charset="77"/>
              </a:rPr>
              <a:t>mapa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cada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una</a:t>
            </a:r>
            <a:r>
              <a:rPr lang="en-US" sz="1333">
                <a:solidFill>
                  <a:schemeClr val="tx1"/>
                </a:solidFill>
                <a:latin typeface="IBM Plex Mono" panose="020B0509050203000203" pitchFamily="49" charset="77"/>
              </a:rPr>
              <a:t> de las </a:t>
            </a:r>
            <a:r>
              <a:rPr lang="en-US" sz="1333" err="1">
                <a:solidFill>
                  <a:schemeClr val="tx1"/>
                </a:solidFill>
                <a:latin typeface="IBM Plex Mono" panose="020B0509050203000203" pitchFamily="49" charset="77"/>
              </a:rPr>
              <a:t>etapas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interacciones</a:t>
            </a:r>
            <a:r>
              <a:rPr lang="en-US" sz="1333">
                <a:solidFill>
                  <a:schemeClr val="tx1"/>
                </a:solidFill>
                <a:latin typeface="IBM Plex Mono" panose="020B0509050203000203" pitchFamily="49" charset="77"/>
              </a:rPr>
              <a:t>, canales y </a:t>
            </a:r>
            <a:r>
              <a:rPr lang="en-US" sz="1333" err="1">
                <a:solidFill>
                  <a:schemeClr val="tx1"/>
                </a:solidFill>
                <a:latin typeface="IBM Plex Mono" panose="020B0509050203000203" pitchFamily="49" charset="77"/>
              </a:rPr>
              <a:t>elementos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por</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los</a:t>
            </a:r>
            <a:r>
              <a:rPr lang="en-US" sz="1333">
                <a:solidFill>
                  <a:schemeClr val="tx1"/>
                </a:solidFill>
                <a:latin typeface="IBM Plex Mono" panose="020B0509050203000203" pitchFamily="49" charset="77"/>
              </a:rPr>
              <a:t> que </a:t>
            </a:r>
            <a:r>
              <a:rPr lang="en-US" sz="1333" err="1">
                <a:solidFill>
                  <a:schemeClr val="tx1"/>
                </a:solidFill>
                <a:latin typeface="IBM Plex Mono" panose="020B0509050203000203" pitchFamily="49" charset="77"/>
              </a:rPr>
              <a:t>atraviesa</a:t>
            </a:r>
            <a:r>
              <a:rPr lang="en-US" sz="1333">
                <a:solidFill>
                  <a:schemeClr val="tx1"/>
                </a:solidFill>
                <a:latin typeface="IBM Plex Mono" panose="020B0509050203000203" pitchFamily="49" charset="77"/>
              </a:rPr>
              <a:t> un </a:t>
            </a:r>
            <a:r>
              <a:rPr lang="en-US" sz="1333" err="1">
                <a:solidFill>
                  <a:schemeClr val="tx1"/>
                </a:solidFill>
                <a:latin typeface="IBM Plex Mono" panose="020B0509050203000203" pitchFamily="49" charset="77"/>
              </a:rPr>
              <a:t>cliente</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durante</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todo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ciclo</a:t>
            </a:r>
            <a:r>
              <a:rPr lang="en-US" sz="1333">
                <a:solidFill>
                  <a:schemeClr val="tx1"/>
                </a:solidFill>
                <a:latin typeface="IBM Plex Mono" panose="020B0509050203000203" pitchFamily="49" charset="77"/>
              </a:rPr>
              <a:t> de </a:t>
            </a:r>
            <a:r>
              <a:rPr lang="en-US" sz="1333" err="1">
                <a:solidFill>
                  <a:schemeClr val="tx1"/>
                </a:solidFill>
                <a:latin typeface="IBM Plex Mono" panose="020B0509050203000203" pitchFamily="49" charset="77"/>
              </a:rPr>
              <a:t>compra</a:t>
            </a:r>
            <a:r>
              <a:rPr lang="en-US" sz="1333">
                <a:solidFill>
                  <a:schemeClr val="tx1"/>
                </a:solidFill>
                <a:latin typeface="IBM Plex Mono" panose="020B0509050203000203" pitchFamily="49" charset="77"/>
              </a:rPr>
              <a:t>. </a:t>
            </a:r>
          </a:p>
          <a:p>
            <a:pPr algn="just"/>
            <a:endParaRPr lang="en-US" sz="1333">
              <a:solidFill>
                <a:schemeClr val="tx1"/>
              </a:solidFill>
              <a:latin typeface="IBM Plex Mono" panose="020B0509050203000203" pitchFamily="49" charset="77"/>
            </a:endParaRPr>
          </a:p>
          <a:p>
            <a:pPr algn="just"/>
            <a:r>
              <a:rPr lang="en-US" sz="1333" err="1">
                <a:solidFill>
                  <a:schemeClr val="tx1"/>
                </a:solidFill>
                <a:latin typeface="IBM Plex Mono" panose="020B0509050203000203" pitchFamily="49" charset="77"/>
              </a:rPr>
              <a:t>Todos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los</a:t>
            </a:r>
            <a:r>
              <a:rPr lang="en-US" sz="1333">
                <a:solidFill>
                  <a:schemeClr val="tx1"/>
                </a:solidFill>
                <a:latin typeface="IBM Plex Mono" panose="020B0509050203000203" pitchFamily="49" charset="77"/>
              </a:rPr>
              <a:t> pasos del </a:t>
            </a:r>
            <a:r>
              <a:rPr lang="en-US" sz="1333" err="1">
                <a:solidFill>
                  <a:schemeClr val="tx1"/>
                </a:solidFill>
                <a:latin typeface="IBM Plex Mono" panose="020B0509050203000203" pitchFamily="49" charset="77"/>
              </a:rPr>
              <a:t>cliente</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su</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camino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hacia</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producto</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deben</a:t>
            </a:r>
            <a:r>
              <a:rPr lang="en-US" sz="1333">
                <a:solidFill>
                  <a:schemeClr val="tx1"/>
                </a:solidFill>
                <a:latin typeface="IBM Plex Mono" panose="020B0509050203000203" pitchFamily="49" charset="77"/>
              </a:rPr>
              <a:t> ser </a:t>
            </a:r>
            <a:r>
              <a:rPr lang="en-US" sz="1333" err="1">
                <a:solidFill>
                  <a:schemeClr val="tx1"/>
                </a:solidFill>
                <a:latin typeface="IBM Plex Mono" panose="020B0509050203000203" pitchFamily="49" charset="77"/>
              </a:rPr>
              <a:t>analizados</a:t>
            </a:r>
            <a:r>
              <a:rPr lang="en-US" sz="1333">
                <a:solidFill>
                  <a:schemeClr val="tx1"/>
                </a:solidFill>
                <a:latin typeface="IBM Plex Mono" panose="020B0509050203000203" pitchFamily="49" charset="77"/>
              </a:rPr>
              <a:t> con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fin de </a:t>
            </a:r>
            <a:r>
              <a:rPr lang="en-US" sz="1333" err="1">
                <a:solidFill>
                  <a:schemeClr val="tx1"/>
                </a:solidFill>
                <a:latin typeface="IBM Plex Mono" panose="020B0509050203000203" pitchFamily="49" charset="77"/>
              </a:rPr>
              <a:t>reconocer</a:t>
            </a:r>
            <a:r>
              <a:rPr lang="en-US" sz="1333">
                <a:solidFill>
                  <a:schemeClr val="tx1"/>
                </a:solidFill>
                <a:latin typeface="IBM Plex Mono" panose="020B0509050203000203" pitchFamily="49" charset="77"/>
              </a:rPr>
              <a:t> y </a:t>
            </a:r>
            <a:r>
              <a:rPr lang="en-US" sz="1333" err="1">
                <a:solidFill>
                  <a:schemeClr val="tx1"/>
                </a:solidFill>
                <a:latin typeface="IBM Plex Mono" panose="020B0509050203000203" pitchFamily="49" charset="77"/>
              </a:rPr>
              <a:t>ampliar</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los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momentos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positivos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en</a:t>
            </a:r>
            <a:r>
              <a:rPr lang="en-US" sz="1333">
                <a:solidFill>
                  <a:schemeClr val="tx1"/>
                </a:solidFill>
                <a:latin typeface="IBM Plex Mono" panose="020B0509050203000203" pitchFamily="49" charset="77"/>
              </a:rPr>
              <a:t> la </a:t>
            </a:r>
            <a:r>
              <a:rPr lang="en-US" sz="1333" err="1">
                <a:solidFill>
                  <a:schemeClr val="tx1"/>
                </a:solidFill>
                <a:latin typeface="IBM Plex Mono" panose="020B0509050203000203" pitchFamily="49" charset="77"/>
              </a:rPr>
              <a:t>experiencia</a:t>
            </a:r>
            <a:r>
              <a:rPr lang="en-US" sz="1333">
                <a:solidFill>
                  <a:schemeClr val="tx1"/>
                </a:solidFill>
                <a:latin typeface="IBM Plex Mono" panose="020B0509050203000203" pitchFamily="49" charset="77"/>
              </a:rPr>
              <a:t> del </a:t>
            </a:r>
            <a:r>
              <a:rPr lang="en-US" sz="1333" err="1">
                <a:solidFill>
                  <a:schemeClr val="tx1"/>
                </a:solidFill>
                <a:latin typeface="IBM Plex Mono" panose="020B0509050203000203" pitchFamily="49" charset="77"/>
              </a:rPr>
              <a:t>usuario</a:t>
            </a:r>
            <a:r>
              <a:rPr lang="en-US" sz="1333">
                <a:solidFill>
                  <a:schemeClr val="tx1"/>
                </a:solidFill>
                <a:latin typeface="IBM Plex Mono" panose="020B0509050203000203" pitchFamily="49" charset="77"/>
              </a:rPr>
              <a:t> (UX) </a:t>
            </a:r>
            <a:r>
              <a:rPr lang="en-US" sz="1333" err="1">
                <a:solidFill>
                  <a:schemeClr val="tx1"/>
                </a:solidFill>
                <a:latin typeface="IBM Plex Mono" panose="020B0509050203000203" pitchFamily="49" charset="77"/>
              </a:rPr>
              <a:t>por</a:t>
            </a:r>
            <a:r>
              <a:rPr lang="en-US" sz="1333">
                <a:solidFill>
                  <a:schemeClr val="tx1"/>
                </a:solidFill>
                <a:latin typeface="IBM Plex Mono" panose="020B0509050203000203" pitchFamily="49" charset="77"/>
              </a:rPr>
              <a:t> un </a:t>
            </a:r>
            <a:r>
              <a:rPr lang="en-US" sz="1333" err="1">
                <a:solidFill>
                  <a:schemeClr val="tx1"/>
                </a:solidFill>
                <a:latin typeface="IBM Plex Mono" panose="020B0509050203000203" pitchFamily="49" charset="77"/>
              </a:rPr>
              <a:t>lado</a:t>
            </a:r>
            <a:r>
              <a:rPr lang="en-US" sz="1333">
                <a:solidFill>
                  <a:schemeClr val="tx1"/>
                </a:solidFill>
                <a:latin typeface="IBM Plex Mono" panose="020B0509050203000203" pitchFamily="49" charset="77"/>
              </a:rPr>
              <a:t>, e </a:t>
            </a:r>
            <a:r>
              <a:rPr lang="en-US" sz="1333" err="1">
                <a:solidFill>
                  <a:schemeClr val="tx1"/>
                </a:solidFill>
                <a:latin typeface="IBM Plex Mono" panose="020B0509050203000203" pitchFamily="49" charset="77"/>
              </a:rPr>
              <a:t>identificar</a:t>
            </a:r>
            <a:r>
              <a:rPr lang="en-US" sz="1333">
                <a:solidFill>
                  <a:schemeClr val="tx1"/>
                </a:solidFill>
                <a:latin typeface="IBM Plex Mono" panose="020B0509050203000203" pitchFamily="49" charset="77"/>
              </a:rPr>
              <a:t> y </a:t>
            </a:r>
            <a:r>
              <a:rPr lang="en-US" sz="1333" err="1">
                <a:solidFill>
                  <a:schemeClr val="tx1"/>
                </a:solidFill>
                <a:latin typeface="IBM Plex Mono" panose="020B0509050203000203" pitchFamily="49" charset="77"/>
              </a:rPr>
              <a:t>eliminar</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los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momentos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negativos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por</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el</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otro</a:t>
            </a:r>
            <a:r>
              <a:rPr lang="en-US" sz="1333">
                <a:solidFill>
                  <a:schemeClr val="tx1"/>
                </a:solidFill>
                <a:latin typeface="IBM Plex Mono" panose="020B0509050203000203" pitchFamily="49" charset="77"/>
              </a:rPr>
              <a:t>.</a:t>
            </a:r>
            <a:endParaRPr lang="en-MX" sz="1867"/>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Tree>
    <p:extLst>
      <p:ext uri="{BB962C8B-B14F-4D97-AF65-F5344CB8AC3E}">
        <p14:creationId xmlns:p14="http://schemas.microsoft.com/office/powerpoint/2010/main" val="1035982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Customer Journey</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
        <p:nvSpPr>
          <p:cNvPr id="2" name="Freeform 3">
            <a:extLst>
              <a:ext uri="{FF2B5EF4-FFF2-40B4-BE49-F238E27FC236}">
                <a16:creationId xmlns:a16="http://schemas.microsoft.com/office/drawing/2014/main" id="{0E62FBFB-98A9-9AFE-F5DD-A75EBEBBD023}"/>
              </a:ext>
            </a:extLst>
          </p:cNvPr>
          <p:cNvSpPr/>
          <p:nvPr/>
        </p:nvSpPr>
        <p:spPr>
          <a:xfrm>
            <a:off x="2562641" y="1213009"/>
            <a:ext cx="7062363" cy="4992156"/>
          </a:xfrm>
          <a:custGeom>
            <a:avLst/>
            <a:gdLst/>
            <a:ahLst/>
            <a:cxnLst/>
            <a:rect l="l" t="t" r="r" b="b"/>
            <a:pathLst>
              <a:path w="7438105" h="5257756">
                <a:moveTo>
                  <a:pt x="0" y="0"/>
                </a:moveTo>
                <a:lnTo>
                  <a:pt x="7438106" y="0"/>
                </a:lnTo>
                <a:lnTo>
                  <a:pt x="7438106" y="5257756"/>
                </a:lnTo>
                <a:lnTo>
                  <a:pt x="0" y="5257756"/>
                </a:lnTo>
                <a:lnTo>
                  <a:pt x="0" y="0"/>
                </a:lnTo>
                <a:close/>
              </a:path>
            </a:pathLst>
          </a:custGeom>
          <a:blipFill>
            <a:blip r:embed="rId5"/>
            <a:stretch>
              <a:fillRect/>
            </a:stretch>
          </a:blipFill>
        </p:spPr>
        <p:txBody>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endParaRPr lang="en-MX" sz="2400"/>
          </a:p>
        </p:txBody>
      </p:sp>
    </p:spTree>
    <p:extLst>
      <p:ext uri="{BB962C8B-B14F-4D97-AF65-F5344CB8AC3E}">
        <p14:creationId xmlns:p14="http://schemas.microsoft.com/office/powerpoint/2010/main" val="3228096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2" name="TextBox 10">
            <a:extLst>
              <a:ext uri="{FF2B5EF4-FFF2-40B4-BE49-F238E27FC236}">
                <a16:creationId xmlns:a16="http://schemas.microsoft.com/office/drawing/2014/main" id="{195B9541-D715-61A8-C16A-C4D2D1C9C923}"/>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Actividad</a:t>
            </a:r>
            <a:r>
              <a:rPr lang="en-US" sz="2133">
                <a:solidFill>
                  <a:srgbClr val="0070C0"/>
                </a:solidFill>
                <a:latin typeface="IBM Plex Mono" panose="020B0509050203000203" pitchFamily="49" charset="77"/>
                <a:cs typeface="Calibri"/>
              </a:rPr>
              <a:t> #2</a:t>
            </a:r>
            <a:endParaRPr lang="en-US" sz="1467">
              <a:latin typeface="IBM Plex Mono" panose="020B0509050203000203" pitchFamily="49" charset="77"/>
            </a:endParaRPr>
          </a:p>
        </p:txBody>
      </p:sp>
      <p:sp>
        <p:nvSpPr>
          <p:cNvPr id="7" name="TextBox 12">
            <a:extLst>
              <a:ext uri="{FF2B5EF4-FFF2-40B4-BE49-F238E27FC236}">
                <a16:creationId xmlns:a16="http://schemas.microsoft.com/office/drawing/2014/main" id="{2ECE38E9-F0B2-69E7-73D0-3C045BF768E6}"/>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400" b="0" i="0">
                <a:solidFill>
                  <a:schemeClr val="tx1"/>
                </a:solidFill>
                <a:effectLst/>
                <a:latin typeface="IBM Plex Mono" panose="020B0509050203000203" pitchFamily="49" charset="77"/>
              </a:rPr>
              <a:t>Ejercicio Artefactos.</a:t>
            </a:r>
          </a:p>
        </p:txBody>
      </p:sp>
      <p:pic>
        <p:nvPicPr>
          <p:cNvPr id="8" name="Graphic 11" descr="Badge with solid fill">
            <a:extLst>
              <a:ext uri="{FF2B5EF4-FFF2-40B4-BE49-F238E27FC236}">
                <a16:creationId xmlns:a16="http://schemas.microsoft.com/office/drawing/2014/main" id="{68E26B12-88A3-C4D3-63B6-203E8810B6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pic>
        <p:nvPicPr>
          <p:cNvPr id="9" name="Picture 4" descr="Alerta - Iconos gratis de señalización">
            <a:extLst>
              <a:ext uri="{FF2B5EF4-FFF2-40B4-BE49-F238E27FC236}">
                <a16:creationId xmlns:a16="http://schemas.microsoft.com/office/drawing/2014/main" id="{BED7E9A4-808E-A0D4-399C-D25E6E847E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lerta - Iconos gratis de señalización">
            <a:extLst>
              <a:ext uri="{FF2B5EF4-FFF2-40B4-BE49-F238E27FC236}">
                <a16:creationId xmlns:a16="http://schemas.microsoft.com/office/drawing/2014/main" id="{E4C93265-233F-6043-35FE-A600212E32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resentación del Curso">
            <a:extLst>
              <a:ext uri="{FF2B5EF4-FFF2-40B4-BE49-F238E27FC236}">
                <a16:creationId xmlns:a16="http://schemas.microsoft.com/office/drawing/2014/main" id="{3DD77956-E843-6D7D-5921-662179570CD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13" name="Pentágono 12">
            <a:extLst>
              <a:ext uri="{FF2B5EF4-FFF2-40B4-BE49-F238E27FC236}">
                <a16:creationId xmlns:a16="http://schemas.microsoft.com/office/drawing/2014/main" id="{338041C8-4BB2-CAB5-3527-D60036257D84}"/>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Tree>
    <p:extLst>
      <p:ext uri="{BB962C8B-B14F-4D97-AF65-F5344CB8AC3E}">
        <p14:creationId xmlns:p14="http://schemas.microsoft.com/office/powerpoint/2010/main" val="3651350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Refinamiento</a:t>
            </a:r>
          </a:p>
        </p:txBody>
      </p:sp>
    </p:spTree>
    <p:extLst>
      <p:ext uri="{BB962C8B-B14F-4D97-AF65-F5344CB8AC3E}">
        <p14:creationId xmlns:p14="http://schemas.microsoft.com/office/powerpoint/2010/main" val="1487407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Tipos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Trabajo</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2" name="Picture 2" descr="How to Identify Your Value Streams: 6 Strategies for Getting Started -  Planview Blog">
            <a:extLst>
              <a:ext uri="{FF2B5EF4-FFF2-40B4-BE49-F238E27FC236}">
                <a16:creationId xmlns:a16="http://schemas.microsoft.com/office/drawing/2014/main" id="{5484097B-4BBF-7DE4-5F11-3AE2A3F0E6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9600" y="1213008"/>
            <a:ext cx="10943171" cy="443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52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Patrones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Refinamiento</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7" name="Picture 2" descr="Lecciones Aprendidas en Desarrollo de Software: Leído y Recomendado:  Patrones de División de Historias de Usuario o Cómo Dividir una Historia de  Usuario">
            <a:extLst>
              <a:ext uri="{FF2B5EF4-FFF2-40B4-BE49-F238E27FC236}">
                <a16:creationId xmlns:a16="http://schemas.microsoft.com/office/drawing/2014/main" id="{1A9ED2FE-075D-AA12-BDCB-8586D0EBF71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239915" y="1213008"/>
            <a:ext cx="7712171" cy="499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41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Patrones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Refinamiento</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7" name="Picture 2" descr="Lecciones Aprendidas en Desarrollo de Software: Leído y Recomendado:  Patrones de División de Historias de Usuario o Cómo Dividir una Historia de  Usuario">
            <a:extLst>
              <a:ext uri="{FF2B5EF4-FFF2-40B4-BE49-F238E27FC236}">
                <a16:creationId xmlns:a16="http://schemas.microsoft.com/office/drawing/2014/main" id="{1A9ED2FE-075D-AA12-BDCB-8586D0EBF71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239915" y="1213008"/>
            <a:ext cx="7712171" cy="499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920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Ordenamiento</a:t>
            </a:r>
            <a:r>
              <a:rPr lang="en-US" sz="2133">
                <a:solidFill>
                  <a:srgbClr val="0070C0"/>
                </a:solidFill>
                <a:latin typeface="IBM Plex Mono" panose="020B0509050203000203" pitchFamily="49" charset="77"/>
                <a:cs typeface="Calibri"/>
              </a:rPr>
              <a:t> – </a:t>
            </a:r>
            <a:r>
              <a:rPr lang="en-US" sz="2133" err="1">
                <a:solidFill>
                  <a:srgbClr val="0070C0"/>
                </a:solidFill>
                <a:latin typeface="IBM Plex Mono" panose="020B0509050203000203" pitchFamily="49" charset="77"/>
                <a:cs typeface="Calibri"/>
              </a:rPr>
              <a:t>Priorización</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
        <p:nvSpPr>
          <p:cNvPr id="2" name="TextBox 12">
            <a:extLst>
              <a:ext uri="{FF2B5EF4-FFF2-40B4-BE49-F238E27FC236}">
                <a16:creationId xmlns:a16="http://schemas.microsoft.com/office/drawing/2014/main" id="{FFC8A5FD-0B8C-E24A-540C-AF06B967B7BD}"/>
              </a:ext>
            </a:extLst>
          </p:cNvPr>
          <p:cNvSpPr txBox="1"/>
          <p:nvPr/>
        </p:nvSpPr>
        <p:spPr>
          <a:xfrm>
            <a:off x="392076" y="1213009"/>
            <a:ext cx="11403493" cy="328295"/>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n-US" sz="1333" err="1">
                <a:solidFill>
                  <a:schemeClr val="tx1"/>
                </a:solidFill>
                <a:latin typeface="IBM Plex Mono" panose="020B0509050203000203" pitchFamily="49" charset="77"/>
              </a:rPr>
              <a:t>Algunos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patrones</a:t>
            </a:r>
            <a:r>
              <a:rPr lang="en-US" sz="1333">
                <a:solidFill>
                  <a:schemeClr val="tx1"/>
                </a:solidFill>
                <a:latin typeface="IBM Plex Mono" panose="020B0509050203000203" pitchFamily="49" charset="77"/>
              </a:rPr>
              <a:t> que </a:t>
            </a:r>
            <a:r>
              <a:rPr lang="en-US" sz="1333" err="1">
                <a:solidFill>
                  <a:schemeClr val="tx1"/>
                </a:solidFill>
                <a:latin typeface="IBM Plex Mono" panose="020B0509050203000203" pitchFamily="49" charset="77"/>
              </a:rPr>
              <a:t>podemos</a:t>
            </a:r>
            <a:r>
              <a:rPr lang="en-US" sz="1333">
                <a:solidFill>
                  <a:schemeClr val="tx1"/>
                </a:solidFill>
                <a:latin typeface="IBM Plex Mono" panose="020B0509050203000203" pitchFamily="49" charset="77"/>
              </a:rPr>
              <a:t> </a:t>
            </a:r>
            <a:r>
              <a:rPr lang="en-US" sz="1333" err="1">
                <a:solidFill>
                  <a:schemeClr val="tx1"/>
                </a:solidFill>
                <a:latin typeface="IBM Plex Mono" panose="020B0509050203000203" pitchFamily="49" charset="77"/>
              </a:rPr>
              <a:t>implementar</a:t>
            </a:r>
            <a:r>
              <a:rPr lang="en-US" sz="1333">
                <a:solidFill>
                  <a:schemeClr val="tx1"/>
                </a:solidFill>
                <a:latin typeface="IBM Plex Mono" panose="020B0509050203000203" pitchFamily="49" charset="77"/>
              </a:rPr>
              <a:t> son:</a:t>
            </a:r>
            <a:endParaRPr lang="en-MX" sz="1867"/>
          </a:p>
        </p:txBody>
      </p:sp>
    </p:spTree>
    <p:extLst>
      <p:ext uri="{BB962C8B-B14F-4D97-AF65-F5344CB8AC3E}">
        <p14:creationId xmlns:p14="http://schemas.microsoft.com/office/powerpoint/2010/main" val="56335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7FF6637-EA92-A7A6-34E4-6621136B0842}"/>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4267200" y="161305"/>
            <a:ext cx="3657600"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400" err="1">
                <a:solidFill>
                  <a:srgbClr val="0070C0"/>
                </a:solidFill>
                <a:latin typeface="IBM Plex Mono" panose="020B0509050203000203" pitchFamily="49" charset="77"/>
                <a:cs typeface="Calibri"/>
              </a:rPr>
              <a:t>Temario</a:t>
            </a:r>
            <a:endParaRPr lang="en-US" sz="2400">
              <a:solidFill>
                <a:srgbClr val="0070C0"/>
              </a:solidFill>
              <a:latin typeface="IBM Plex Mono" panose="020B0509050203000203" pitchFamily="49" charset="77"/>
              <a:cs typeface="Calibri"/>
            </a:endParaRPr>
          </a:p>
        </p:txBody>
      </p:sp>
      <p:sp>
        <p:nvSpPr>
          <p:cNvPr id="10" name="CuadroTexto 9">
            <a:extLst>
              <a:ext uri="{FF2B5EF4-FFF2-40B4-BE49-F238E27FC236}">
                <a16:creationId xmlns:a16="http://schemas.microsoft.com/office/drawing/2014/main" id="{BC9EE178-4F35-E535-6E35-BAC5BE079E5C}"/>
              </a:ext>
            </a:extLst>
          </p:cNvPr>
          <p:cNvSpPr txBox="1"/>
          <p:nvPr/>
        </p:nvSpPr>
        <p:spPr>
          <a:xfrm>
            <a:off x="716899" y="1035762"/>
            <a:ext cx="5379101" cy="3447097"/>
          </a:xfrm>
          <a:prstGeom prst="rect">
            <a:avLst/>
          </a:prstGeom>
          <a:noFill/>
        </p:spPr>
        <p:txBody>
          <a:bodyPr wrap="square">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1200">
                <a:solidFill>
                  <a:srgbClr val="0070C0"/>
                </a:solidFill>
                <a:latin typeface="IBM Plex Mono" panose="020B0509050203000203" pitchFamily="49" charset="77"/>
              </a:rPr>
              <a:t>Especificación de C</a:t>
            </a:r>
            <a:r>
              <a:rPr lang="es-MX" sz="1200">
                <a:solidFill>
                  <a:srgbClr val="0070C0"/>
                </a:solidFill>
                <a:effectLst/>
                <a:latin typeface="IBM Plex Mono" panose="020B0509050203000203" pitchFamily="49" charset="77"/>
              </a:rPr>
              <a:t>asos de Uso</a:t>
            </a:r>
          </a:p>
          <a:p>
            <a:pPr>
              <a:buFont typeface="Arial" panose="020B0604020202020204" pitchFamily="34" charset="0"/>
              <a:buChar char="•"/>
            </a:pPr>
            <a:r>
              <a:rPr lang="es-MX" sz="1200">
                <a:effectLst/>
                <a:latin typeface="IBM Plex Mono" panose="020B0509050203000203" pitchFamily="49" charset="77"/>
              </a:rPr>
              <a:t> Especificación de Casos de Uso</a:t>
            </a:r>
          </a:p>
          <a:p>
            <a:pPr>
              <a:buFont typeface="Arial" panose="020B0604020202020204" pitchFamily="34" charset="0"/>
              <a:buChar char="•"/>
            </a:pPr>
            <a:r>
              <a:rPr lang="es-MX" sz="1200">
                <a:effectLst/>
                <a:latin typeface="IBM Plex Mono" panose="020B0509050203000203" pitchFamily="49" charset="77"/>
              </a:rPr>
              <a:t> Beneficios de la Especificación de Casos de Uso</a:t>
            </a:r>
          </a:p>
          <a:p>
            <a:pPr>
              <a:buFont typeface="Arial" panose="020B0604020202020204" pitchFamily="34" charset="0"/>
              <a:buChar char="•"/>
            </a:pPr>
            <a:r>
              <a:rPr lang="es-MX" sz="1200">
                <a:latin typeface="IBM Plex Mono" panose="020B0509050203000203" pitchFamily="49" charset="77"/>
              </a:rPr>
              <a:t> </a:t>
            </a:r>
            <a:r>
              <a:rPr lang="es-MX" sz="1200">
                <a:effectLst/>
                <a:latin typeface="IBM Plex Mono" panose="020B0509050203000203" pitchFamily="49" charset="77"/>
              </a:rPr>
              <a:t>Trazabilidad</a:t>
            </a:r>
            <a:endParaRPr lang="es-MX" sz="1200">
              <a:latin typeface="IBM Plex Mono" panose="020B0509050203000203" pitchFamily="49" charset="77"/>
            </a:endParaRPr>
          </a:p>
          <a:p>
            <a:pPr>
              <a:buFont typeface="Arial" panose="020B0604020202020204" pitchFamily="34" charset="0"/>
              <a:buChar char="•"/>
            </a:pPr>
            <a:r>
              <a:rPr lang="es-MX" sz="1200">
                <a:latin typeface="IBM Plex Mono" panose="020B0509050203000203" pitchFamily="49" charset="77"/>
              </a:rPr>
              <a:t> Ejemplo de Especificación de Casos de Uso</a:t>
            </a:r>
          </a:p>
          <a:p>
            <a:pPr>
              <a:buFont typeface="Arial" panose="020B0604020202020204" pitchFamily="34" charset="0"/>
              <a:buChar char="•"/>
            </a:pPr>
            <a:endParaRPr lang="es-MX" sz="1200">
              <a:effectLst/>
              <a:latin typeface="IBM Plex Mono" panose="020B0509050203000203" pitchFamily="49" charset="77"/>
            </a:endParaRPr>
          </a:p>
          <a:p>
            <a:pPr algn="just"/>
            <a:r>
              <a:rPr lang="es-MX" sz="1200">
                <a:solidFill>
                  <a:srgbClr val="0070C0"/>
                </a:solidFill>
                <a:latin typeface="IBM Plex Mono" panose="020B0509050203000203" pitchFamily="49" charset="77"/>
              </a:rPr>
              <a:t>Comunicación con Stakeholders</a:t>
            </a:r>
          </a:p>
          <a:p>
            <a:pPr>
              <a:buFont typeface="Arial" panose="020B0604020202020204" pitchFamily="34" charset="0"/>
              <a:buChar char="•"/>
            </a:pPr>
            <a:r>
              <a:rPr lang="es-MX" sz="1200">
                <a:effectLst/>
                <a:latin typeface="IBM Plex Mono" panose="020B0509050203000203" pitchFamily="49" charset="77"/>
              </a:rPr>
              <a:t> Técnicas de comunicación efectivas para interacturar con stakeholders</a:t>
            </a:r>
          </a:p>
          <a:p>
            <a:pPr>
              <a:buFont typeface="Arial" panose="020B0604020202020204" pitchFamily="34" charset="0"/>
              <a:buChar char="•"/>
            </a:pPr>
            <a:r>
              <a:rPr lang="es-MX" sz="1200">
                <a:effectLst/>
                <a:latin typeface="IBM Plex Mono" panose="020B0509050203000203" pitchFamily="49" charset="77"/>
              </a:rPr>
              <a:t> Gestión de las expectativas de los stakeholders</a:t>
            </a:r>
          </a:p>
          <a:p>
            <a:pPr>
              <a:buFont typeface="Arial" panose="020B0604020202020204" pitchFamily="34" charset="0"/>
              <a:buChar char="•"/>
            </a:pPr>
            <a:r>
              <a:rPr lang="es-MX" sz="1200">
                <a:effectLst/>
                <a:latin typeface="IBM Plex Mono" panose="020B0509050203000203" pitchFamily="49" charset="77"/>
              </a:rPr>
              <a:t> Resolución de conflictos con los stakeholders</a:t>
            </a:r>
            <a:endParaRPr lang="es-MX" sz="1200">
              <a:solidFill>
                <a:srgbClr val="0070C0"/>
              </a:solidFill>
              <a:effectLst/>
              <a:latin typeface="IBM Plex Mono" panose="020B0509050203000203" pitchFamily="49" charset="77"/>
            </a:endParaRPr>
          </a:p>
          <a:p>
            <a:endParaRPr lang="es-MX" sz="1200">
              <a:solidFill>
                <a:srgbClr val="0070C0"/>
              </a:solidFill>
              <a:latin typeface="IBM Plex Mono" panose="020B0509050203000203" pitchFamily="49" charset="77"/>
            </a:endParaRPr>
          </a:p>
          <a:p>
            <a:endParaRPr lang="es-MX" sz="1200">
              <a:solidFill>
                <a:srgbClr val="0070C0"/>
              </a:solidFill>
              <a:latin typeface="IBM Plex Mono" panose="020B0509050203000203" pitchFamily="49" charset="77"/>
            </a:endParaRPr>
          </a:p>
          <a:p>
            <a:r>
              <a:rPr lang="es-MX" sz="1200">
                <a:solidFill>
                  <a:srgbClr val="0070C0"/>
                </a:solidFill>
                <a:effectLst/>
                <a:latin typeface="IBM Plex Mono" panose="020B0509050203000203" pitchFamily="49" charset="77"/>
              </a:rPr>
              <a:t>Otras Responsabilidades del Business Analyst</a:t>
            </a:r>
          </a:p>
          <a:p>
            <a:pPr>
              <a:buFont typeface="Arial" panose="020B0604020202020204" pitchFamily="34" charset="0"/>
              <a:buChar char="•"/>
            </a:pPr>
            <a:r>
              <a:rPr lang="es-MX" sz="1200">
                <a:effectLst/>
                <a:latin typeface="IBM Plex Mono" panose="020B0509050203000203" pitchFamily="49" charset="77"/>
              </a:rPr>
              <a:t> Diseño de Prototipos de Pantallas</a:t>
            </a:r>
          </a:p>
          <a:p>
            <a:pPr>
              <a:buFont typeface="Arial" panose="020B0604020202020204" pitchFamily="34" charset="0"/>
              <a:buChar char="•"/>
            </a:pPr>
            <a:r>
              <a:rPr lang="es-MX" sz="1200">
                <a:effectLst/>
                <a:latin typeface="IBM Plex Mono" panose="020B0509050203000203" pitchFamily="49" charset="77"/>
              </a:rPr>
              <a:t> Gestión de Requisitos/Proyectos</a:t>
            </a:r>
          </a:p>
          <a:p>
            <a:pPr>
              <a:buFont typeface="Arial" panose="020B0604020202020204" pitchFamily="34" charset="0"/>
              <a:buChar char="•"/>
            </a:pPr>
            <a:r>
              <a:rPr lang="es-MX" sz="1200">
                <a:effectLst/>
                <a:latin typeface="IBM Plex Mono" panose="020B0509050203000203" pitchFamily="49" charset="77"/>
              </a:rPr>
              <a:t> Presentaciones Ejecutivas</a:t>
            </a:r>
          </a:p>
          <a:p>
            <a:pPr>
              <a:buFont typeface="Arial" panose="020B0604020202020204" pitchFamily="34" charset="0"/>
              <a:buChar char="•"/>
            </a:pPr>
            <a:endParaRPr lang="es-MX" sz="1200">
              <a:effectLst/>
              <a:latin typeface="IBM Plex Mono" panose="020B0509050203000203" pitchFamily="49" charset="77"/>
            </a:endParaRPr>
          </a:p>
        </p:txBody>
      </p:sp>
      <p:pic>
        <p:nvPicPr>
          <p:cNvPr id="35" name="Graphic 15" descr="Badge 6 with solid fill">
            <a:extLst>
              <a:ext uri="{FF2B5EF4-FFF2-40B4-BE49-F238E27FC236}">
                <a16:creationId xmlns:a16="http://schemas.microsoft.com/office/drawing/2014/main" id="{ED59483D-A370-019B-CB93-6F6D8DA9AD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371" y="1005575"/>
            <a:ext cx="365125" cy="365125"/>
          </a:xfrm>
          <a:prstGeom prst="rect">
            <a:avLst/>
          </a:prstGeom>
        </p:spPr>
      </p:pic>
      <p:pic>
        <p:nvPicPr>
          <p:cNvPr id="39" name="Imagen 38">
            <a:extLst>
              <a:ext uri="{FF2B5EF4-FFF2-40B4-BE49-F238E27FC236}">
                <a16:creationId xmlns:a16="http://schemas.microsoft.com/office/drawing/2014/main" id="{D9EF5D39-EE02-B096-2681-E9FAE457E34E}"/>
              </a:ext>
            </a:extLst>
          </p:cNvPr>
          <p:cNvPicPr>
            <a:picLocks noChangeAspect="1"/>
          </p:cNvPicPr>
          <p:nvPr/>
        </p:nvPicPr>
        <p:blipFill>
          <a:blip r:embed="rId4"/>
          <a:stretch>
            <a:fillRect/>
          </a:stretch>
        </p:blipFill>
        <p:spPr>
          <a:xfrm>
            <a:off x="11134737" y="6375815"/>
            <a:ext cx="910537" cy="365125"/>
          </a:xfrm>
          <a:prstGeom prst="rect">
            <a:avLst/>
          </a:prstGeom>
        </p:spPr>
      </p:pic>
      <p:pic>
        <p:nvPicPr>
          <p:cNvPr id="2" name="Picture 2" descr="94,604 imágenes, fotos de stock, objetos en 3D y vectores sobre Temario |  Shutterstock">
            <a:extLst>
              <a:ext uri="{FF2B5EF4-FFF2-40B4-BE49-F238E27FC236}">
                <a16:creationId xmlns:a16="http://schemas.microsoft.com/office/drawing/2014/main" id="{318E07F2-8E57-5EB7-B076-8E75433E31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96" t="7880" r="5692" b="11628"/>
          <a:stretch/>
        </p:blipFill>
        <p:spPr bwMode="auto">
          <a:xfrm>
            <a:off x="7185022" y="1903398"/>
            <a:ext cx="4641623" cy="3051204"/>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16" descr="Badge 7 with solid fill">
            <a:extLst>
              <a:ext uri="{FF2B5EF4-FFF2-40B4-BE49-F238E27FC236}">
                <a16:creationId xmlns:a16="http://schemas.microsoft.com/office/drawing/2014/main" id="{63815FA7-9D98-E491-9363-7AD778CC27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9371" y="2108380"/>
            <a:ext cx="365125" cy="365125"/>
          </a:xfrm>
          <a:prstGeom prst="rect">
            <a:avLst/>
          </a:prstGeom>
        </p:spPr>
      </p:pic>
      <p:pic>
        <p:nvPicPr>
          <p:cNvPr id="5" name="Gráfico 4" descr="Badge 8 con relleno sólido">
            <a:extLst>
              <a:ext uri="{FF2B5EF4-FFF2-40B4-BE49-F238E27FC236}">
                <a16:creationId xmlns:a16="http://schemas.microsoft.com/office/drawing/2014/main" id="{FF3DA2EA-1DAA-0975-D521-29BED18B61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371" y="3384287"/>
            <a:ext cx="355589" cy="355589"/>
          </a:xfrm>
          <a:prstGeom prst="rect">
            <a:avLst/>
          </a:prstGeom>
        </p:spPr>
      </p:pic>
    </p:spTree>
    <p:extLst>
      <p:ext uri="{BB962C8B-B14F-4D97-AF65-F5344CB8AC3E}">
        <p14:creationId xmlns:p14="http://schemas.microsoft.com/office/powerpoint/2010/main" val="3701324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Valor vs </a:t>
            </a:r>
            <a:r>
              <a:rPr lang="en-US" sz="2133" err="1">
                <a:solidFill>
                  <a:srgbClr val="0070C0"/>
                </a:solidFill>
                <a:latin typeface="IBM Plex Mono" panose="020B0509050203000203" pitchFamily="49" charset="77"/>
                <a:cs typeface="Calibri"/>
              </a:rPr>
              <a:t>Complejidad</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4" name="Content Placeholder 3">
            <a:extLst>
              <a:ext uri="{FF2B5EF4-FFF2-40B4-BE49-F238E27FC236}">
                <a16:creationId xmlns:a16="http://schemas.microsoft.com/office/drawing/2014/main" id="{A2E6CCF5-A1A2-EE83-8AEB-EBF5108117D4}"/>
              </a:ext>
            </a:extLst>
          </p:cNvPr>
          <p:cNvPicPr>
            <a:picLocks noChangeAspect="1"/>
          </p:cNvPicPr>
          <p:nvPr/>
        </p:nvPicPr>
        <p:blipFill>
          <a:blip r:embed="rId5"/>
          <a:stretch>
            <a:fillRect/>
          </a:stretch>
        </p:blipFill>
        <p:spPr>
          <a:xfrm>
            <a:off x="2409054" y="1213008"/>
            <a:ext cx="7373893" cy="4861909"/>
          </a:xfrm>
          <a:prstGeom prst="rect">
            <a:avLst/>
          </a:prstGeom>
        </p:spPr>
      </p:pic>
    </p:spTree>
    <p:extLst>
      <p:ext uri="{BB962C8B-B14F-4D97-AF65-F5344CB8AC3E}">
        <p14:creationId xmlns:p14="http://schemas.microsoft.com/office/powerpoint/2010/main" val="12698794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Weighted Scoring Model</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2" name="Content Placeholder 3">
            <a:extLst>
              <a:ext uri="{FF2B5EF4-FFF2-40B4-BE49-F238E27FC236}">
                <a16:creationId xmlns:a16="http://schemas.microsoft.com/office/drawing/2014/main" id="{068711D4-86E4-F22B-C0E3-1DC345C33AD2}"/>
              </a:ext>
            </a:extLst>
          </p:cNvPr>
          <p:cNvPicPr>
            <a:picLocks noChangeAspect="1"/>
          </p:cNvPicPr>
          <p:nvPr/>
        </p:nvPicPr>
        <p:blipFill>
          <a:blip r:embed="rId5"/>
          <a:stretch>
            <a:fillRect/>
          </a:stretch>
        </p:blipFill>
        <p:spPr>
          <a:xfrm>
            <a:off x="906257" y="1213008"/>
            <a:ext cx="10403169" cy="4458501"/>
          </a:xfrm>
          <a:prstGeom prst="rect">
            <a:avLst/>
          </a:prstGeom>
        </p:spPr>
      </p:pic>
    </p:spTree>
    <p:extLst>
      <p:ext uri="{BB962C8B-B14F-4D97-AF65-F5344CB8AC3E}">
        <p14:creationId xmlns:p14="http://schemas.microsoft.com/office/powerpoint/2010/main" val="1751871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Kano Model</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4" name="Content Placeholder 3">
            <a:extLst>
              <a:ext uri="{FF2B5EF4-FFF2-40B4-BE49-F238E27FC236}">
                <a16:creationId xmlns:a16="http://schemas.microsoft.com/office/drawing/2014/main" id="{DFD55ECA-DF88-3663-A412-564A4440916B}"/>
              </a:ext>
            </a:extLst>
          </p:cNvPr>
          <p:cNvPicPr>
            <a:picLocks noChangeAspect="1"/>
          </p:cNvPicPr>
          <p:nvPr/>
        </p:nvPicPr>
        <p:blipFill rotWithShape="1">
          <a:blip r:embed="rId5"/>
          <a:srcRect b="15971"/>
          <a:stretch/>
        </p:blipFill>
        <p:spPr>
          <a:xfrm>
            <a:off x="2505926" y="1213008"/>
            <a:ext cx="7180149" cy="4507043"/>
          </a:xfrm>
          <a:prstGeom prst="rect">
            <a:avLst/>
          </a:prstGeom>
        </p:spPr>
      </p:pic>
    </p:spTree>
    <p:extLst>
      <p:ext uri="{BB962C8B-B14F-4D97-AF65-F5344CB8AC3E}">
        <p14:creationId xmlns:p14="http://schemas.microsoft.com/office/powerpoint/2010/main" val="11234855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Buy a Feature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sp>
        <p:nvSpPr>
          <p:cNvPr id="2" name="TextBox 12">
            <a:extLst>
              <a:ext uri="{FF2B5EF4-FFF2-40B4-BE49-F238E27FC236}">
                <a16:creationId xmlns:a16="http://schemas.microsoft.com/office/drawing/2014/main" id="{6CA910B5-C0A1-6AB1-591A-AB4D50D0DC85}"/>
              </a:ext>
            </a:extLst>
          </p:cNvPr>
          <p:cNvSpPr txBox="1"/>
          <p:nvPr/>
        </p:nvSpPr>
        <p:spPr>
          <a:xfrm>
            <a:off x="392076" y="1213008"/>
            <a:ext cx="11407848" cy="1969771"/>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buFont typeface="Wingdings" pitchFamily="2" charset="2"/>
              <a:buChar char="Ø"/>
            </a:pPr>
            <a:r>
              <a:rPr lang="en-MX" sz="1333">
                <a:solidFill>
                  <a:schemeClr val="tx1"/>
                </a:solidFill>
                <a:latin typeface="IBM Plex Mono" panose="020B0509050203000203" pitchFamily="49" charset="77"/>
              </a:rPr>
              <a:t>Define la lista</a:t>
            </a:r>
            <a:endParaRPr lang="es-ES" sz="1333">
              <a:solidFill>
                <a:schemeClr val="tx1"/>
              </a:solidFill>
              <a:latin typeface="IBM Plex Mono" panose="020B0509050203000203" pitchFamily="49" charset="77"/>
            </a:endParaRPr>
          </a:p>
          <a:p>
            <a:pPr marL="228594" indent="-228594">
              <a:buFont typeface="Wingdings" pitchFamily="2" charset="2"/>
              <a:buChar char="Ø"/>
            </a:pPr>
            <a:endParaRPr lang="en-MX" sz="1333">
              <a:solidFill>
                <a:schemeClr val="tx1"/>
              </a:solidFill>
              <a:latin typeface="IBM Plex Mono" panose="020B0509050203000203" pitchFamily="49" charset="77"/>
            </a:endParaRPr>
          </a:p>
          <a:p>
            <a:pPr marL="228594" indent="-228594">
              <a:buFont typeface="Wingdings" pitchFamily="2" charset="2"/>
              <a:buChar char="Ø"/>
            </a:pPr>
            <a:r>
              <a:rPr lang="en-MX" sz="1333">
                <a:solidFill>
                  <a:schemeClr val="tx1"/>
                </a:solidFill>
                <a:latin typeface="IBM Plex Mono" panose="020B0509050203000203" pitchFamily="49" charset="77"/>
              </a:rPr>
              <a:t>Asígnales un precio</a:t>
            </a:r>
            <a:endParaRPr lang="es-ES" sz="1333">
              <a:solidFill>
                <a:schemeClr val="tx1"/>
              </a:solidFill>
              <a:latin typeface="IBM Plex Mono" panose="020B0509050203000203" pitchFamily="49" charset="77"/>
            </a:endParaRPr>
          </a:p>
          <a:p>
            <a:pPr marL="228594" indent="-228594">
              <a:buFont typeface="Wingdings" pitchFamily="2" charset="2"/>
              <a:buChar char="Ø"/>
            </a:pPr>
            <a:endParaRPr lang="en-MX" sz="1333">
              <a:solidFill>
                <a:schemeClr val="tx1"/>
              </a:solidFill>
              <a:latin typeface="IBM Plex Mono" panose="020B0509050203000203" pitchFamily="49" charset="77"/>
            </a:endParaRPr>
          </a:p>
          <a:p>
            <a:pPr marL="228594" indent="-228594">
              <a:buFont typeface="Wingdings" pitchFamily="2" charset="2"/>
              <a:buChar char="Ø"/>
            </a:pPr>
            <a:r>
              <a:rPr lang="en-MX" sz="1333">
                <a:solidFill>
                  <a:schemeClr val="tx1"/>
                </a:solidFill>
                <a:latin typeface="IBM Plex Mono" panose="020B0509050203000203" pitchFamily="49" charset="77"/>
              </a:rPr>
              <a:t>Asigna presupuesto</a:t>
            </a:r>
            <a:endParaRPr lang="es-ES" sz="1333">
              <a:solidFill>
                <a:schemeClr val="tx1"/>
              </a:solidFill>
              <a:latin typeface="IBM Plex Mono" panose="020B0509050203000203" pitchFamily="49" charset="77"/>
            </a:endParaRPr>
          </a:p>
          <a:p>
            <a:pPr marL="228594" indent="-228594">
              <a:buFont typeface="Wingdings" pitchFamily="2" charset="2"/>
              <a:buChar char="Ø"/>
            </a:pPr>
            <a:endParaRPr lang="en-MX" sz="1333">
              <a:solidFill>
                <a:schemeClr val="tx1"/>
              </a:solidFill>
              <a:latin typeface="IBM Plex Mono" panose="020B0509050203000203" pitchFamily="49" charset="77"/>
            </a:endParaRPr>
          </a:p>
          <a:p>
            <a:pPr marL="228594" indent="-228594">
              <a:buFont typeface="Wingdings" pitchFamily="2" charset="2"/>
              <a:buChar char="Ø"/>
            </a:pPr>
            <a:r>
              <a:rPr lang="en-MX" sz="1333">
                <a:solidFill>
                  <a:schemeClr val="tx1"/>
                </a:solidFill>
                <a:latin typeface="IBM Plex Mono" panose="020B0509050203000203" pitchFamily="49" charset="77"/>
              </a:rPr>
              <a:t>Compras</a:t>
            </a:r>
            <a:endParaRPr lang="es-ES" sz="1333">
              <a:solidFill>
                <a:schemeClr val="tx1"/>
              </a:solidFill>
              <a:latin typeface="IBM Plex Mono" panose="020B0509050203000203" pitchFamily="49" charset="77"/>
            </a:endParaRPr>
          </a:p>
          <a:p>
            <a:pPr marL="228594" indent="-228594">
              <a:buFont typeface="Wingdings" pitchFamily="2" charset="2"/>
              <a:buChar char="Ø"/>
            </a:pPr>
            <a:endParaRPr lang="en-MX" sz="1333">
              <a:solidFill>
                <a:schemeClr val="tx1"/>
              </a:solidFill>
              <a:latin typeface="IBM Plex Mono" panose="020B0509050203000203" pitchFamily="49" charset="77"/>
            </a:endParaRPr>
          </a:p>
          <a:p>
            <a:pPr marL="228594" indent="-228594">
              <a:buFont typeface="Wingdings" pitchFamily="2" charset="2"/>
              <a:buChar char="Ø"/>
            </a:pPr>
            <a:r>
              <a:rPr lang="en-MX" sz="1333">
                <a:solidFill>
                  <a:schemeClr val="tx1"/>
                </a:solidFill>
                <a:latin typeface="IBM Plex Mono" panose="020B0509050203000203" pitchFamily="49" charset="77"/>
              </a:rPr>
              <a:t>Análisis de las compras</a:t>
            </a:r>
          </a:p>
        </p:txBody>
      </p:sp>
      <p:pic>
        <p:nvPicPr>
          <p:cNvPr id="7" name="Picture 4">
            <a:extLst>
              <a:ext uri="{FF2B5EF4-FFF2-40B4-BE49-F238E27FC236}">
                <a16:creationId xmlns:a16="http://schemas.microsoft.com/office/drawing/2014/main" id="{4CAADDA3-0101-911C-9558-851DBE6BC84B}"/>
              </a:ext>
            </a:extLst>
          </p:cNvPr>
          <p:cNvPicPr>
            <a:picLocks noChangeAspect="1"/>
          </p:cNvPicPr>
          <p:nvPr/>
        </p:nvPicPr>
        <p:blipFill>
          <a:blip r:embed="rId5"/>
          <a:stretch>
            <a:fillRect/>
          </a:stretch>
        </p:blipFill>
        <p:spPr>
          <a:xfrm>
            <a:off x="3423505" y="3675223"/>
            <a:ext cx="5344991" cy="2458693"/>
          </a:xfrm>
          <a:prstGeom prst="rect">
            <a:avLst/>
          </a:prstGeom>
        </p:spPr>
      </p:pic>
    </p:spTree>
    <p:extLst>
      <p:ext uri="{BB962C8B-B14F-4D97-AF65-F5344CB8AC3E}">
        <p14:creationId xmlns:p14="http://schemas.microsoft.com/office/powerpoint/2010/main" val="2126449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Buy a Feature</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4" name="Content Placeholder 3" descr="A table with text and numbers&#10;&#10;Description automatically generated">
            <a:extLst>
              <a:ext uri="{FF2B5EF4-FFF2-40B4-BE49-F238E27FC236}">
                <a16:creationId xmlns:a16="http://schemas.microsoft.com/office/drawing/2014/main" id="{6D13311B-4DA5-BF9E-6F66-245E21C93AEE}"/>
              </a:ext>
            </a:extLst>
          </p:cNvPr>
          <p:cNvPicPr>
            <a:picLocks noChangeAspect="1"/>
          </p:cNvPicPr>
          <p:nvPr/>
        </p:nvPicPr>
        <p:blipFill>
          <a:blip r:embed="rId5"/>
          <a:stretch>
            <a:fillRect/>
          </a:stretch>
        </p:blipFill>
        <p:spPr>
          <a:xfrm>
            <a:off x="964124" y="1213008"/>
            <a:ext cx="10263753" cy="3335717"/>
          </a:xfrm>
          <a:prstGeom prst="rect">
            <a:avLst/>
          </a:prstGeom>
        </p:spPr>
      </p:pic>
    </p:spTree>
    <p:extLst>
      <p:ext uri="{BB962C8B-B14F-4D97-AF65-F5344CB8AC3E}">
        <p14:creationId xmlns:p14="http://schemas.microsoft.com/office/powerpoint/2010/main" val="8799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Affinity Group</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5C740552-5BAF-C93F-3741-5E93AA8AD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5587" y="102279"/>
            <a:ext cx="724741" cy="725485"/>
          </a:xfrm>
          <a:prstGeom prst="rect">
            <a:avLst/>
          </a:prstGeom>
        </p:spPr>
      </p:pic>
      <p:pic>
        <p:nvPicPr>
          <p:cNvPr id="2" name="Content Placeholder 3">
            <a:extLst>
              <a:ext uri="{FF2B5EF4-FFF2-40B4-BE49-F238E27FC236}">
                <a16:creationId xmlns:a16="http://schemas.microsoft.com/office/drawing/2014/main" id="{561B419C-15F6-4373-F69B-E001D7A65FBF}"/>
              </a:ext>
            </a:extLst>
          </p:cNvPr>
          <p:cNvPicPr>
            <a:picLocks noChangeAspect="1"/>
          </p:cNvPicPr>
          <p:nvPr/>
        </p:nvPicPr>
        <p:blipFill>
          <a:blip r:embed="rId5"/>
          <a:stretch>
            <a:fillRect/>
          </a:stretch>
        </p:blipFill>
        <p:spPr>
          <a:xfrm>
            <a:off x="2962039" y="1213009"/>
            <a:ext cx="6248587" cy="4952003"/>
          </a:xfrm>
          <a:prstGeom prst="rect">
            <a:avLst/>
          </a:prstGeom>
        </p:spPr>
      </p:pic>
    </p:spTree>
    <p:extLst>
      <p:ext uri="{BB962C8B-B14F-4D97-AF65-F5344CB8AC3E}">
        <p14:creationId xmlns:p14="http://schemas.microsoft.com/office/powerpoint/2010/main" val="2950348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2" name="TextBox 10">
            <a:extLst>
              <a:ext uri="{FF2B5EF4-FFF2-40B4-BE49-F238E27FC236}">
                <a16:creationId xmlns:a16="http://schemas.microsoft.com/office/drawing/2014/main" id="{195B9541-D715-61A8-C16A-C4D2D1C9C923}"/>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Actividad</a:t>
            </a:r>
            <a:r>
              <a:rPr lang="en-US" sz="2133">
                <a:solidFill>
                  <a:srgbClr val="0070C0"/>
                </a:solidFill>
                <a:latin typeface="IBM Plex Mono" panose="020B0509050203000203" pitchFamily="49" charset="77"/>
                <a:cs typeface="Calibri"/>
              </a:rPr>
              <a:t> #3</a:t>
            </a:r>
            <a:endParaRPr lang="en-US" sz="1467">
              <a:latin typeface="IBM Plex Mono" panose="020B0509050203000203" pitchFamily="49" charset="77"/>
            </a:endParaRPr>
          </a:p>
        </p:txBody>
      </p:sp>
      <p:sp>
        <p:nvSpPr>
          <p:cNvPr id="7" name="TextBox 12">
            <a:extLst>
              <a:ext uri="{FF2B5EF4-FFF2-40B4-BE49-F238E27FC236}">
                <a16:creationId xmlns:a16="http://schemas.microsoft.com/office/drawing/2014/main" id="{2ECE38E9-F0B2-69E7-73D0-3C045BF768E6}"/>
              </a:ext>
            </a:extLst>
          </p:cNvPr>
          <p:cNvSpPr txBox="1"/>
          <p:nvPr/>
        </p:nvSpPr>
        <p:spPr>
          <a:xfrm>
            <a:off x="392076" y="1213008"/>
            <a:ext cx="11403493" cy="33855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400" b="0" i="0">
                <a:solidFill>
                  <a:schemeClr val="tx1"/>
                </a:solidFill>
                <a:effectLst/>
                <a:latin typeface="IBM Plex Mono" panose="020B0509050203000203" pitchFamily="49" charset="77"/>
              </a:rPr>
              <a:t>Ejercicio Ordenamiento.</a:t>
            </a:r>
          </a:p>
        </p:txBody>
      </p:sp>
      <p:pic>
        <p:nvPicPr>
          <p:cNvPr id="8" name="Graphic 11" descr="Badge with solid fill">
            <a:extLst>
              <a:ext uri="{FF2B5EF4-FFF2-40B4-BE49-F238E27FC236}">
                <a16:creationId xmlns:a16="http://schemas.microsoft.com/office/drawing/2014/main" id="{68E26B12-88A3-C4D3-63B6-203E8810B6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pic>
        <p:nvPicPr>
          <p:cNvPr id="9" name="Picture 4" descr="Alerta - Iconos gratis de señalización">
            <a:extLst>
              <a:ext uri="{FF2B5EF4-FFF2-40B4-BE49-F238E27FC236}">
                <a16:creationId xmlns:a16="http://schemas.microsoft.com/office/drawing/2014/main" id="{BED7E9A4-808E-A0D4-399C-D25E6E847E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lerta - Iconos gratis de señalización">
            <a:extLst>
              <a:ext uri="{FF2B5EF4-FFF2-40B4-BE49-F238E27FC236}">
                <a16:creationId xmlns:a16="http://schemas.microsoft.com/office/drawing/2014/main" id="{E4C93265-233F-6043-35FE-A600212E32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resentación del Curso">
            <a:extLst>
              <a:ext uri="{FF2B5EF4-FFF2-40B4-BE49-F238E27FC236}">
                <a16:creationId xmlns:a16="http://schemas.microsoft.com/office/drawing/2014/main" id="{3DD77956-E843-6D7D-5921-662179570CD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13" name="Pentágono 12">
            <a:extLst>
              <a:ext uri="{FF2B5EF4-FFF2-40B4-BE49-F238E27FC236}">
                <a16:creationId xmlns:a16="http://schemas.microsoft.com/office/drawing/2014/main" id="{338041C8-4BB2-CAB5-3527-D60036257D84}"/>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Tree>
    <p:extLst>
      <p:ext uri="{BB962C8B-B14F-4D97-AF65-F5344CB8AC3E}">
        <p14:creationId xmlns:p14="http://schemas.microsoft.com/office/powerpoint/2010/main" val="1423941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Épicas</a:t>
            </a:r>
          </a:p>
        </p:txBody>
      </p:sp>
    </p:spTree>
    <p:extLst>
      <p:ext uri="{BB962C8B-B14F-4D97-AF65-F5344CB8AC3E}">
        <p14:creationId xmlns:p14="http://schemas.microsoft.com/office/powerpoint/2010/main" val="2084446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Épicas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816429"/>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En el desarrollo de software ágil, una épica es una historia de usuario grande o compleja que es demasiado grande para abordarse en un solo sprint. Las épicas se pueden dividir en historias de usuario más pequeñas y manejables que se pueden completar en un sprint.</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Las épicas se utilizan para organizar y priorizar el trabajo de un proyecto de software: </a:t>
            </a:r>
            <a:r>
              <a:rPr lang="es-MX" sz="1333" b="0" i="0">
                <a:solidFill>
                  <a:schemeClr val="tx1"/>
                </a:solidFill>
                <a:effectLst/>
                <a:latin typeface="IBM Plex Mono" panose="020B0509050203000203" pitchFamily="49" charset="77"/>
              </a:rPr>
              <a:t>Ayudan a los equipos a comprender el alcance del proyecto y cómo se relacionan las diferentes historias de usuario.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Las épicas suelen ser definidas por el Product Owner</a:t>
            </a:r>
            <a:r>
              <a:rPr lang="es-MX" sz="1333">
                <a:solidFill>
                  <a:srgbClr val="0070C0"/>
                </a:solidFill>
                <a:latin typeface="IBM Plex Mono" panose="020B0509050203000203" pitchFamily="49" charset="77"/>
              </a:rPr>
              <a:t>:</a:t>
            </a:r>
            <a:r>
              <a:rPr lang="es-MX" sz="1333">
                <a:solidFill>
                  <a:schemeClr val="tx1"/>
                </a:solidFill>
                <a:latin typeface="IBM Plex Mono" panose="020B0509050203000203" pitchFamily="49" charset="77"/>
              </a:rPr>
              <a:t> </a:t>
            </a:r>
            <a:r>
              <a:rPr lang="es-MX" sz="1333" b="0" i="0">
                <a:solidFill>
                  <a:schemeClr val="tx1"/>
                </a:solidFill>
                <a:effectLst/>
                <a:latin typeface="IBM Plex Mono" panose="020B0509050203000203" pitchFamily="49" charset="77"/>
              </a:rPr>
              <a:t>El Product Owner trabaja con el equipo para dividir las épicas en historias de usuario más pequeñas que se pueden planificar, estimar y realizar en un sprint.</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Las épicas se pueden representar en el tablero de tareas pendientes: </a:t>
            </a:r>
            <a:r>
              <a:rPr lang="es-MX" sz="1333" b="0" i="0">
                <a:solidFill>
                  <a:schemeClr val="tx1"/>
                </a:solidFill>
                <a:effectLst/>
                <a:latin typeface="IBM Plex Mono" panose="020B0509050203000203" pitchFamily="49" charset="77"/>
              </a:rPr>
              <a:t>Se representan como un elemento de alto nivel con historias de usuario más pequeñas anidadas debajo.</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l"/>
            <a:r>
              <a:rPr lang="es-MX" sz="1333" b="0" i="0">
                <a:solidFill>
                  <a:schemeClr val="tx1"/>
                </a:solidFill>
                <a:effectLst/>
                <a:latin typeface="IBM Plex Mono" panose="020B0509050203000203" pitchFamily="49" charset="77"/>
              </a:rPr>
              <a:t>Ejemplos de épicas:</a:t>
            </a:r>
          </a:p>
          <a:p>
            <a:pPr marL="228594" indent="-228594" algn="l">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l">
              <a:buFont typeface="Wingdings" pitchFamily="2" charset="2"/>
              <a:buChar char="Ø"/>
            </a:pPr>
            <a:r>
              <a:rPr lang="es-MX" sz="1333" b="0" i="0">
                <a:solidFill>
                  <a:schemeClr val="tx1"/>
                </a:solidFill>
                <a:effectLst/>
                <a:latin typeface="IBM Plex Mono" panose="020B0509050203000203" pitchFamily="49" charset="77"/>
              </a:rPr>
              <a:t>Desarrollar una nueva aplicación móvil.</a:t>
            </a:r>
          </a:p>
          <a:p>
            <a:pPr marL="228594" indent="-228594" algn="l">
              <a:buFont typeface="Wingdings" pitchFamily="2" charset="2"/>
              <a:buChar char="Ø"/>
            </a:pPr>
            <a:r>
              <a:rPr lang="es-MX" sz="1333" b="0" i="0">
                <a:solidFill>
                  <a:schemeClr val="tx1"/>
                </a:solidFill>
                <a:effectLst/>
                <a:latin typeface="IBM Plex Mono" panose="020B0509050203000203" pitchFamily="49" charset="77"/>
              </a:rPr>
              <a:t>Migrar un sistema de software a la nube.</a:t>
            </a:r>
          </a:p>
          <a:p>
            <a:pPr marL="228594" indent="-228594" algn="l">
              <a:buFont typeface="Wingdings" pitchFamily="2" charset="2"/>
              <a:buChar char="Ø"/>
            </a:pPr>
            <a:r>
              <a:rPr lang="es-MX" sz="1333" b="0" i="0">
                <a:solidFill>
                  <a:schemeClr val="tx1"/>
                </a:solidFill>
                <a:effectLst/>
                <a:latin typeface="IBM Plex Mono" panose="020B0509050203000203" pitchFamily="49" charset="77"/>
              </a:rPr>
              <a:t>Implementar una nueva función en un producto existente.</a:t>
            </a:r>
          </a:p>
          <a:p>
            <a:pPr marL="228594" indent="-228594">
              <a:buFont typeface="Wingdings" pitchFamily="2" charset="2"/>
              <a:buChar char="Ø"/>
            </a:pPr>
            <a:r>
              <a:rPr lang="es-MX" sz="1333">
                <a:solidFill>
                  <a:schemeClr val="tx1"/>
                </a:solidFill>
                <a:latin typeface="IBM Plex Mono" panose="020B0509050203000203" pitchFamily="49" charset="77"/>
              </a:rPr>
              <a:t>Implementar un nuevo sistema de gestión de clientes.</a:t>
            </a:r>
          </a:p>
          <a:p>
            <a:pPr marL="228594" indent="-228594">
              <a:buFont typeface="Wingdings" pitchFamily="2" charset="2"/>
              <a:buChar char="Ø"/>
            </a:pPr>
            <a:r>
              <a:rPr lang="es-MX" sz="1333">
                <a:solidFill>
                  <a:schemeClr val="tx1"/>
                </a:solidFill>
                <a:latin typeface="IBM Plex Mono" panose="020B0509050203000203" pitchFamily="49" charset="77"/>
              </a:rPr>
              <a:t>Implementar un nuevo sistema de gestión de proyectos.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6BB4437B-FC05-8296-B114-4A4058183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6845708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Beneficios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utilizar</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Épicas</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1969771"/>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Ayudan a los equipos a comprender el alcance del proyecto: </a:t>
            </a:r>
            <a:r>
              <a:rPr lang="es-MX" sz="1333" b="0" i="0">
                <a:solidFill>
                  <a:schemeClr val="tx1"/>
                </a:solidFill>
                <a:effectLst/>
                <a:latin typeface="IBM Plex Mono" panose="020B0509050203000203" pitchFamily="49" charset="77"/>
              </a:rPr>
              <a:t>Las épicas proporcionan una visión general de lo que se necesita hacer para completar el proyecto. Esto ayuda a los equipos a planificar y priorizar el trabajo de manera efectiva.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Ayudan a los equipos a dividir el trabajo en piezas manejables: </a:t>
            </a:r>
            <a:r>
              <a:rPr lang="es-MX" sz="1333" b="0" i="0">
                <a:solidFill>
                  <a:schemeClr val="tx1"/>
                </a:solidFill>
                <a:effectLst/>
                <a:latin typeface="IBM Plex Mono" panose="020B0509050203000203" pitchFamily="49" charset="77"/>
              </a:rPr>
              <a:t>Las épicas se pueden dividir en historias de usuario más pequeñas que se pueden completar en un sprint. Esto ayuda a los equipos a mantenerse enfocados y a evitar el agotamiento.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Ayudan a los equipos a comunicar el progreso a las partes interesadas: </a:t>
            </a:r>
            <a:r>
              <a:rPr lang="es-MX" sz="1333" b="0" i="0">
                <a:solidFill>
                  <a:schemeClr val="tx1"/>
                </a:solidFill>
                <a:effectLst/>
                <a:latin typeface="IBM Plex Mono" panose="020B0509050203000203" pitchFamily="49" charset="77"/>
              </a:rPr>
              <a:t>Las épicas se pueden utilizar para comunicar el progreso del proyecto a las partes interesadas. Esto ayuda a las partes interesadas a comprender cómo se está desarrollando el proyecto y a ofrecer comentarios.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6DBADC60-7F3B-7A41-9462-5207458F9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472867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978E6-67B1-3E39-3CD0-28DF9E377258}"/>
              </a:ext>
            </a:extLst>
          </p:cNvPr>
          <p:cNvSpPr txBox="1"/>
          <p:nvPr/>
        </p:nvSpPr>
        <p:spPr>
          <a:xfrm>
            <a:off x="892816" y="1370171"/>
            <a:ext cx="4425552" cy="2387600"/>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defTabSz="1219170">
              <a:lnSpc>
                <a:spcPct val="90000"/>
              </a:lnSpc>
              <a:spcBef>
                <a:spcPct val="0"/>
              </a:spcBef>
              <a:spcAft>
                <a:spcPts val="800"/>
              </a:spcAft>
            </a:pPr>
            <a:r>
              <a:rPr lang="en-US" sz="3200" err="1">
                <a:solidFill>
                  <a:srgbClr val="FFFFFF"/>
                </a:solidFill>
                <a:latin typeface="IBM Plex Mono" panose="020B0509050203000203" pitchFamily="49" charset="77"/>
                <a:ea typeface="+mj-ea"/>
                <a:cs typeface="+mj-cs"/>
              </a:rPr>
              <a:t>Visión</a:t>
            </a:r>
            <a:r>
              <a:rPr lang="en-US" sz="3200">
                <a:solidFill>
                  <a:srgbClr val="FFFFFF"/>
                </a:solidFill>
                <a:latin typeface="IBM Plex Mono" panose="020B0509050203000203" pitchFamily="49" charset="77"/>
                <a:ea typeface="+mj-ea"/>
                <a:cs typeface="+mj-cs"/>
              </a:rPr>
              <a:t> General del Rol de Business Analyst </a:t>
            </a:r>
          </a:p>
        </p:txBody>
      </p:sp>
      <p:pic>
        <p:nvPicPr>
          <p:cNvPr id="2" name="Graphic 17" descr="Badge 1 with solid fill">
            <a:extLst>
              <a:ext uri="{FF2B5EF4-FFF2-40B4-BE49-F238E27FC236}">
                <a16:creationId xmlns:a16="http://schemas.microsoft.com/office/drawing/2014/main" id="{D5FF7A3D-0DA7-A520-EB4D-7A50B854A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9286" y="270181"/>
            <a:ext cx="2709367" cy="270936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7170" name="Picture 2" descr="Business Analysis Gráfico por 2qnah · Creative Fabrica">
            <a:extLst>
              <a:ext uri="{FF2B5EF4-FFF2-40B4-BE49-F238E27FC236}">
                <a16:creationId xmlns:a16="http://schemas.microsoft.com/office/drawing/2014/main" id="{DE9CCB74-1205-6AF0-D917-627F4E31ED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40" t="16026" r="6902" b="15047"/>
          <a:stretch/>
        </p:blipFill>
        <p:spPr bwMode="auto">
          <a:xfrm>
            <a:off x="8312413" y="4246036"/>
            <a:ext cx="3879588" cy="2044208"/>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9651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Historias de Usuario</a:t>
            </a:r>
          </a:p>
        </p:txBody>
      </p:sp>
    </p:spTree>
    <p:extLst>
      <p:ext uri="{BB962C8B-B14F-4D97-AF65-F5344CB8AC3E}">
        <p14:creationId xmlns:p14="http://schemas.microsoft.com/office/powerpoint/2010/main" val="15254248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Historias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Usuario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431983"/>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En el desarrollo de software ágil, una historia de usuario es una descripción de un requisito de software desde la perspectiva del usuario final. Las historias de usuario se utilizan para comunicar los requisitos del software a los desarrolladores y para priorizar el trabajo del equipo de desarrollo.</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Las historias de usuario suelen tener las siguientes partes: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Título: </a:t>
            </a:r>
            <a:r>
              <a:rPr lang="es-MX" sz="1333" b="0" i="0">
                <a:solidFill>
                  <a:schemeClr val="tx1"/>
                </a:solidFill>
                <a:effectLst/>
                <a:latin typeface="IBM Plex Mono" panose="020B0509050203000203" pitchFamily="49" charset="77"/>
              </a:rPr>
              <a:t>Un breve título que resume el propósito de la historia de usuario.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Incidente: </a:t>
            </a:r>
            <a:r>
              <a:rPr lang="es-MX" sz="1333" b="0" i="0">
                <a:solidFill>
                  <a:schemeClr val="tx1"/>
                </a:solidFill>
                <a:effectLst/>
                <a:latin typeface="IBM Plex Mono" panose="020B0509050203000203" pitchFamily="49" charset="77"/>
              </a:rPr>
              <a:t>Una descripción de lo que el usuario quiere hacer o lograr.</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Criterio de aceptación: </a:t>
            </a:r>
            <a:r>
              <a:rPr lang="es-MX" sz="1333" b="0" i="0">
                <a:solidFill>
                  <a:schemeClr val="tx1"/>
                </a:solidFill>
                <a:effectLst/>
                <a:latin typeface="IBM Plex Mono" panose="020B0509050203000203" pitchFamily="49" charset="77"/>
              </a:rPr>
              <a:t>Una descripción de cómo se sabe que la historia de usuario se ha completado.</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Prioridad: </a:t>
            </a:r>
            <a:r>
              <a:rPr lang="es-MX" sz="1333" b="0" i="0">
                <a:solidFill>
                  <a:schemeClr val="tx1"/>
                </a:solidFill>
                <a:effectLst/>
                <a:latin typeface="IBM Plex Mono" panose="020B0509050203000203" pitchFamily="49" charset="77"/>
              </a:rPr>
              <a:t>Una indicación de la importancia de la historia de usuario.</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Las historias de usuario se pueden escribir en un formato libre o utilizando una plantilla. No hay una forma correcta o incorrecta de escribir una historia de usuario, siempre y cuando sea clara y concisa.</a:t>
            </a:r>
          </a:p>
          <a:p>
            <a:pPr algn="l"/>
            <a:endParaRPr lang="es-MX" sz="1333">
              <a:solidFill>
                <a:schemeClr val="tx1"/>
              </a:solidFill>
              <a:latin typeface="IBM Plex Mono" panose="020B0509050203000203" pitchFamily="49" charset="77"/>
            </a:endParaRPr>
          </a:p>
          <a:p>
            <a:pPr algn="l"/>
            <a:endParaRPr lang="es-MX" sz="1333">
              <a:solidFill>
                <a:schemeClr val="tx1"/>
              </a:solidFill>
              <a:latin typeface="IBM Plex Mono" panose="020B0509050203000203" pitchFamily="49" charset="77"/>
            </a:endParaRPr>
          </a:p>
          <a:p>
            <a:pPr algn="l"/>
            <a:endParaRPr lang="es-MX" sz="1333">
              <a:solidFill>
                <a:schemeClr val="tx1"/>
              </a:solidFill>
              <a:latin typeface="IBM Plex Mono" panose="020B0509050203000203" pitchFamily="49" charset="77"/>
            </a:endParaRPr>
          </a:p>
          <a:p>
            <a:pPr algn="l"/>
            <a:r>
              <a:rPr lang="es-MX" sz="1333">
                <a:solidFill>
                  <a:schemeClr val="tx1"/>
                </a:solidFill>
                <a:latin typeface="IBM Plex Mono" panose="020B0509050203000203" pitchFamily="49" charset="77"/>
              </a:rPr>
              <a:t>E</a:t>
            </a:r>
            <a:r>
              <a:rPr lang="es-MX" sz="1333" b="0" i="0">
                <a:solidFill>
                  <a:schemeClr val="tx1"/>
                </a:solidFill>
                <a:effectLst/>
                <a:latin typeface="IBM Plex Mono" panose="020B0509050203000203" pitchFamily="49" charset="77"/>
              </a:rPr>
              <a:t>jemplos de historias de usuario:</a:t>
            </a:r>
          </a:p>
          <a:p>
            <a:pPr algn="l"/>
            <a:endParaRPr lang="es-MX" sz="1333" b="0" i="0">
              <a:solidFill>
                <a:schemeClr val="tx1"/>
              </a:solidFill>
              <a:effectLst/>
              <a:latin typeface="IBM Plex Mono" panose="020B0509050203000203" pitchFamily="49" charset="77"/>
            </a:endParaRPr>
          </a:p>
          <a:p>
            <a:pPr marL="228594" indent="-228594" algn="l">
              <a:buFont typeface="Wingdings" pitchFamily="2" charset="2"/>
              <a:buChar char="Ø"/>
            </a:pPr>
            <a:r>
              <a:rPr lang="es-MX" sz="1333" b="0" i="0">
                <a:solidFill>
                  <a:schemeClr val="tx1"/>
                </a:solidFill>
                <a:effectLst/>
                <a:latin typeface="IBM Plex Mono" panose="020B0509050203000203" pitchFamily="49" charset="77"/>
              </a:rPr>
              <a:t>Como usuario, quiero poder iniciar sesión en la aplicación para poder acceder a mis datos.</a:t>
            </a:r>
          </a:p>
          <a:p>
            <a:pPr marL="228594" indent="-228594" algn="l">
              <a:buFont typeface="Wingdings" pitchFamily="2" charset="2"/>
              <a:buChar char="Ø"/>
            </a:pPr>
            <a:r>
              <a:rPr lang="es-MX" sz="1333" b="0" i="0">
                <a:solidFill>
                  <a:schemeClr val="tx1"/>
                </a:solidFill>
                <a:effectLst/>
                <a:latin typeface="IBM Plex Mono" panose="020B0509050203000203" pitchFamily="49" charset="77"/>
              </a:rPr>
              <a:t>Como usuario, quiero poder crear una nueva cuenta para poder utilizar la aplicación.</a:t>
            </a:r>
          </a:p>
          <a:p>
            <a:pPr marL="228594" indent="-228594" algn="l">
              <a:buFont typeface="Wingdings" pitchFamily="2" charset="2"/>
              <a:buChar char="Ø"/>
            </a:pPr>
            <a:r>
              <a:rPr lang="es-MX" sz="1333" b="0" i="0">
                <a:solidFill>
                  <a:schemeClr val="tx1"/>
                </a:solidFill>
                <a:effectLst/>
                <a:latin typeface="IBM Plex Mono" panose="020B0509050203000203" pitchFamily="49" charset="77"/>
              </a:rPr>
              <a:t>Como usuario, quiero poder buscar información en la aplicación para poder encontrar lo que estoy buscando.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8" name="CuadroTexto 7">
            <a:extLst>
              <a:ext uri="{FF2B5EF4-FFF2-40B4-BE49-F238E27FC236}">
                <a16:creationId xmlns:a16="http://schemas.microsoft.com/office/drawing/2014/main" id="{AD66ADF1-9C41-2FAD-9002-21DC85227856}"/>
              </a:ext>
            </a:extLst>
          </p:cNvPr>
          <p:cNvSpPr txBox="1"/>
          <p:nvPr/>
        </p:nvSpPr>
        <p:spPr>
          <a:xfrm>
            <a:off x="529351" y="4065062"/>
            <a:ext cx="7230231" cy="297454"/>
          </a:xfrm>
          <a:prstGeom prst="rect">
            <a:avLst/>
          </a:prstGeom>
          <a:solidFill>
            <a:schemeClr val="accent2">
              <a:lumMod val="20000"/>
              <a:lumOff val="80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1333">
                <a:solidFill>
                  <a:srgbClr val="0070C0"/>
                </a:solidFill>
                <a:effectLst/>
                <a:latin typeface="IBM Plex Mono" panose="020B0509050203000203" pitchFamily="49" charset="77"/>
              </a:rPr>
              <a:t>Cómo</a:t>
            </a:r>
            <a:r>
              <a:rPr lang="es-MX" sz="1333">
                <a:solidFill>
                  <a:srgbClr val="7030A0"/>
                </a:solidFill>
                <a:latin typeface="IBM Plex Mono" panose="020B0509050203000203" pitchFamily="49" charset="77"/>
              </a:rPr>
              <a:t> </a:t>
            </a:r>
            <a:r>
              <a:rPr lang="es-MX" sz="1333">
                <a:solidFill>
                  <a:srgbClr val="7030A0"/>
                </a:solidFill>
                <a:effectLst/>
                <a:latin typeface="IBM Plex Mono" panose="020B0509050203000203" pitchFamily="49" charset="77"/>
              </a:rPr>
              <a:t>&lt;&lt;tipo de usuario&gt;&gt; </a:t>
            </a:r>
            <a:r>
              <a:rPr lang="es-MX" sz="1333">
                <a:solidFill>
                  <a:srgbClr val="0070C0"/>
                </a:solidFill>
                <a:effectLst/>
                <a:latin typeface="IBM Plex Mono" panose="020B0509050203000203" pitchFamily="49" charset="77"/>
              </a:rPr>
              <a:t>Quiero</a:t>
            </a:r>
            <a:r>
              <a:rPr lang="es-MX" sz="1333">
                <a:solidFill>
                  <a:srgbClr val="7030A0"/>
                </a:solidFill>
                <a:effectLst/>
                <a:latin typeface="IBM Plex Mono" panose="020B0509050203000203" pitchFamily="49" charset="77"/>
              </a:rPr>
              <a:t> &lt;&lt;acción o tarea&gt;&gt; </a:t>
            </a:r>
            <a:r>
              <a:rPr lang="es-MX" sz="1333">
                <a:solidFill>
                  <a:srgbClr val="0070C0"/>
                </a:solidFill>
                <a:effectLst/>
                <a:latin typeface="IBM Plex Mono" panose="020B0509050203000203" pitchFamily="49" charset="77"/>
              </a:rPr>
              <a:t>Para</a:t>
            </a:r>
            <a:r>
              <a:rPr lang="es-MX" sz="1333">
                <a:solidFill>
                  <a:srgbClr val="7030A0"/>
                </a:solidFill>
                <a:effectLst/>
                <a:latin typeface="IBM Plex Mono" panose="020B0509050203000203" pitchFamily="49" charset="77"/>
              </a:rPr>
              <a:t> &lt;&lt;objetivo&gt;&gt;</a:t>
            </a:r>
            <a:endParaRPr lang="es-MX" sz="1333" b="0" i="0">
              <a:solidFill>
                <a:srgbClr val="7030A0"/>
              </a:solidFill>
              <a:effectLst/>
              <a:latin typeface="IBM Plex Mono" panose="020B0509050203000203" pitchFamily="49" charset="77"/>
            </a:endParaRPr>
          </a:p>
        </p:txBody>
      </p:sp>
      <p:pic>
        <p:nvPicPr>
          <p:cNvPr id="3" name="Graphic 11" descr="Badge with solid fill">
            <a:extLst>
              <a:ext uri="{FF2B5EF4-FFF2-40B4-BE49-F238E27FC236}">
                <a16:creationId xmlns:a16="http://schemas.microsoft.com/office/drawing/2014/main" id="{8E9E6D6A-2A47-B1AD-F882-0EBC49918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051886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Beneficios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utilizar</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Historias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Usuario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2380139"/>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Las historias de usuario son una herramienta valiosa para el desarrollo de software ágil. Ayudan a los equipos a:</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Comprender los requisitos del usuario: </a:t>
            </a:r>
            <a:r>
              <a:rPr lang="es-MX" sz="1333" b="0" i="0">
                <a:solidFill>
                  <a:schemeClr val="tx1"/>
                </a:solidFill>
                <a:effectLst/>
                <a:latin typeface="IBM Plex Mono" panose="020B0509050203000203" pitchFamily="49" charset="77"/>
              </a:rPr>
              <a:t>Las historias de usuario proporcionan una descripción de los requisitos del software desde la perspectiva del usuario final. Esto ayuda a los equipos a comprender lo que los usuarios quieren y necesitan del software.</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Priorizar el trabajo: </a:t>
            </a:r>
            <a:r>
              <a:rPr lang="es-MX" sz="1333" b="0" i="0">
                <a:solidFill>
                  <a:schemeClr val="tx1"/>
                </a:solidFill>
                <a:effectLst/>
                <a:latin typeface="IBM Plex Mono" panose="020B0509050203000203" pitchFamily="49" charset="77"/>
              </a:rPr>
              <a:t>Las historias de usuario se pueden priorizar en función de su importancia para los usuarios. Esto ayuda a los equipos a centrarse en las tareas más importantes.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Comunicar el progreso: </a:t>
            </a:r>
            <a:r>
              <a:rPr lang="es-MX" sz="1333" b="0" i="0">
                <a:solidFill>
                  <a:schemeClr val="tx1"/>
                </a:solidFill>
                <a:effectLst/>
                <a:latin typeface="IBM Plex Mono" panose="020B0509050203000203" pitchFamily="49" charset="77"/>
              </a:rPr>
              <a:t>Las historias de usuario se pueden utilizar para comunicar el progreso del proyecto a las partes interesadas. Esto ayuda a las partes interesadas a comprender cómo se está desarrollando el proyecto.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1599A17A-7A39-5242-FF77-F1845DA5EF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234470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INVEST</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320087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fontAlgn="auto"/>
            <a:r>
              <a:rPr lang="es-MX" sz="1333" b="0" i="0">
                <a:solidFill>
                  <a:srgbClr val="2A2B2C"/>
                </a:solidFill>
                <a:effectLst/>
                <a:latin typeface="IBM Plex Mono" panose="020B0509050203000203" pitchFamily="49" charset="77"/>
              </a:rPr>
              <a:t>INVEST significa Independent (independiente), Negotiable (negociable), Valuable (valiosa), Estimable , Small (pequeña) y Testable (comprobable). Los criterios INVEST ayudan a redactar historias más sólidas:</a:t>
            </a:r>
          </a:p>
          <a:p>
            <a:pPr algn="just" fontAlgn="auto"/>
            <a:endParaRPr lang="es-MX" sz="1333" b="0" i="0">
              <a:solidFill>
                <a:srgbClr val="2A2B2C"/>
              </a:solidFill>
              <a:effectLst/>
              <a:latin typeface="IBM Plex Mono" panose="020B0509050203000203" pitchFamily="49" charset="77"/>
            </a:endParaRPr>
          </a:p>
          <a:p>
            <a:pPr marL="228594" indent="-228594" algn="just" fontAlgn="auto">
              <a:buFont typeface="Wingdings" pitchFamily="2" charset="2"/>
              <a:buChar char="Ø"/>
            </a:pPr>
            <a:r>
              <a:rPr lang="es-MX" sz="1333" b="0" i="0">
                <a:solidFill>
                  <a:srgbClr val="0070C0"/>
                </a:solidFill>
                <a:effectLst/>
                <a:latin typeface="IBM Plex Mono" panose="020B0509050203000203" pitchFamily="49" charset="77"/>
              </a:rPr>
              <a:t>Independiente (independent): </a:t>
            </a:r>
            <a:r>
              <a:rPr lang="es-MX" sz="1333" b="0" i="0">
                <a:solidFill>
                  <a:srgbClr val="0D0E10"/>
                </a:solidFill>
                <a:effectLst/>
                <a:latin typeface="IBM Plex Mono" panose="020B0509050203000203" pitchFamily="49" charset="77"/>
              </a:rPr>
              <a:t>La historia de usuario debe ser independiente, lo que significa que no depende de otras tareas y es autónoma. </a:t>
            </a:r>
          </a:p>
          <a:p>
            <a:pPr marL="228594" indent="-228594" algn="just" fontAlgn="auto">
              <a:buFont typeface="Wingdings" pitchFamily="2" charset="2"/>
              <a:buChar char="Ø"/>
            </a:pPr>
            <a:r>
              <a:rPr lang="es-MX" sz="1333" b="0" i="0">
                <a:solidFill>
                  <a:srgbClr val="0070C0"/>
                </a:solidFill>
                <a:effectLst/>
                <a:latin typeface="IBM Plex Mono" panose="020B0509050203000203" pitchFamily="49" charset="77"/>
              </a:rPr>
              <a:t>Negociable (negotiable): </a:t>
            </a:r>
            <a:r>
              <a:rPr lang="es-MX" sz="1333" b="0" i="0">
                <a:solidFill>
                  <a:srgbClr val="0D0E10"/>
                </a:solidFill>
                <a:effectLst/>
                <a:latin typeface="IBM Plex Mono" panose="020B0509050203000203" pitchFamily="49" charset="77"/>
              </a:rPr>
              <a:t>La historia de usuario debe ser negociable. Esto significa que deja espacio para la discusión. </a:t>
            </a:r>
          </a:p>
          <a:p>
            <a:pPr marL="228594" indent="-228594" algn="just" fontAlgn="auto">
              <a:buFont typeface="Wingdings" pitchFamily="2" charset="2"/>
              <a:buChar char="Ø"/>
            </a:pPr>
            <a:r>
              <a:rPr lang="es-MX" sz="1333" b="0" i="0">
                <a:solidFill>
                  <a:srgbClr val="0070C0"/>
                </a:solidFill>
                <a:effectLst/>
                <a:latin typeface="IBM Plex Mono" panose="020B0509050203000203" pitchFamily="49" charset="77"/>
              </a:rPr>
              <a:t>Valiosa (valuable): </a:t>
            </a:r>
            <a:r>
              <a:rPr lang="es-MX" sz="1333" b="0" i="0">
                <a:solidFill>
                  <a:srgbClr val="0D0E10"/>
                </a:solidFill>
                <a:effectLst/>
                <a:latin typeface="IBM Plex Mono" panose="020B0509050203000203" pitchFamily="49" charset="77"/>
              </a:rPr>
              <a:t>La historia de usuario debe transmitir valor al usuario final, acercándote a </a:t>
            </a:r>
            <a:r>
              <a:rPr lang="es-MX" sz="1333" b="0" i="0" u="none" strike="noStrike">
                <a:solidFill>
                  <a:srgbClr val="0D0E10"/>
                </a:solidFill>
                <a:effectLst/>
                <a:latin typeface="IBM Plex Mono" panose="020B0509050203000203" pitchFamily="49" charset="77"/>
              </a:rPr>
              <a:t>objetivos de largo plazo</a:t>
            </a:r>
            <a:r>
              <a:rPr lang="es-MX" sz="1333" b="0" i="0">
                <a:solidFill>
                  <a:srgbClr val="0D0E10"/>
                </a:solidFill>
                <a:effectLst/>
                <a:latin typeface="IBM Plex Mono" panose="020B0509050203000203" pitchFamily="49" charset="77"/>
              </a:rPr>
              <a:t> más amplios. </a:t>
            </a:r>
          </a:p>
          <a:p>
            <a:pPr marL="228594" indent="-228594" algn="just" fontAlgn="auto">
              <a:buFont typeface="Wingdings" pitchFamily="2" charset="2"/>
              <a:buChar char="Ø"/>
            </a:pPr>
            <a:r>
              <a:rPr lang="es-MX" sz="1333" b="0" i="0">
                <a:solidFill>
                  <a:srgbClr val="0070C0"/>
                </a:solidFill>
                <a:effectLst/>
                <a:latin typeface="IBM Plex Mono" panose="020B0509050203000203" pitchFamily="49" charset="77"/>
              </a:rPr>
              <a:t>Estimable: </a:t>
            </a:r>
            <a:r>
              <a:rPr lang="es-MX" sz="1333" b="0" i="0">
                <a:solidFill>
                  <a:srgbClr val="0D0E10"/>
                </a:solidFill>
                <a:effectLst/>
                <a:latin typeface="IBM Plex Mono" panose="020B0509050203000203" pitchFamily="49" charset="77"/>
              </a:rPr>
              <a:t>Tiene que ser posible estimar la historia de usuario para garantizar que se ajuste a un sprint y se priorice correctamente. </a:t>
            </a:r>
          </a:p>
          <a:p>
            <a:pPr marL="228594" indent="-228594" algn="just" fontAlgn="auto">
              <a:buFont typeface="Wingdings" pitchFamily="2" charset="2"/>
              <a:buChar char="Ø"/>
            </a:pPr>
            <a:r>
              <a:rPr lang="es-MX" sz="1333" b="0" i="0">
                <a:solidFill>
                  <a:srgbClr val="0070C0"/>
                </a:solidFill>
                <a:effectLst/>
                <a:latin typeface="IBM Plex Mono" panose="020B0509050203000203" pitchFamily="49" charset="77"/>
              </a:rPr>
              <a:t>Pequeña (small): </a:t>
            </a:r>
            <a:r>
              <a:rPr lang="es-MX" sz="1333" b="0" i="0">
                <a:solidFill>
                  <a:srgbClr val="0D0E10"/>
                </a:solidFill>
                <a:effectLst/>
                <a:latin typeface="IBM Plex Mono" panose="020B0509050203000203" pitchFamily="49" charset="77"/>
              </a:rPr>
              <a:t>La historia de usuario debe ser un pequeño fragmento de trabajo que se puede realizar en un corto período de tiempo. </a:t>
            </a:r>
          </a:p>
          <a:p>
            <a:pPr marL="228594" indent="-228594" algn="just" fontAlgn="auto">
              <a:buFont typeface="Wingdings" pitchFamily="2" charset="2"/>
              <a:buChar char="Ø"/>
            </a:pPr>
            <a:r>
              <a:rPr lang="es-MX" sz="1333" b="0" i="0">
                <a:solidFill>
                  <a:srgbClr val="0070C0"/>
                </a:solidFill>
                <a:effectLst/>
                <a:latin typeface="IBM Plex Mono" panose="020B0509050203000203" pitchFamily="49" charset="77"/>
              </a:rPr>
              <a:t>Comprobable (testable): </a:t>
            </a:r>
            <a:r>
              <a:rPr lang="es-MX" sz="1333" b="0" i="0">
                <a:solidFill>
                  <a:srgbClr val="0D0E10"/>
                </a:solidFill>
                <a:effectLst/>
                <a:latin typeface="IBM Plex Mono" panose="020B0509050203000203" pitchFamily="49" charset="77"/>
              </a:rPr>
              <a:t>La historia debe superar pruebas de aceptación y cumplir con los criterios de aceptación predeterminados para verificar su calidad.</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C32ECC4A-8986-6290-AF88-62AF253D2F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1201036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Criterios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Aceptación</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047536"/>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Los criterios de aceptación de una historia de usuario son una descripción de cómo se sabe que la historia de usuario se ha completado. Los criterios de aceptación deben ser claros, concisos y medibles.</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criterios de aceptación suelen tener las siguientes partes: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Condición: </a:t>
            </a:r>
            <a:r>
              <a:rPr lang="es-MX" sz="1333" b="0" i="0">
                <a:solidFill>
                  <a:schemeClr val="tx1"/>
                </a:solidFill>
                <a:effectLst/>
                <a:latin typeface="IBM Plex Mono" panose="020B0509050203000203" pitchFamily="49" charset="77"/>
              </a:rPr>
              <a:t>Una condición que debe cumplirse para que la historia de usuario se considere completa.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Evidencia: </a:t>
            </a:r>
            <a:r>
              <a:rPr lang="es-MX" sz="1333" b="0" i="0">
                <a:solidFill>
                  <a:schemeClr val="tx1"/>
                </a:solidFill>
                <a:effectLst/>
                <a:latin typeface="IBM Plex Mono" panose="020B0509050203000203" pitchFamily="49" charset="77"/>
              </a:rPr>
              <a:t>Una descripción de la evidencia que se utilizará para demostrar que la condición se ha cumplido.</a:t>
            </a:r>
          </a:p>
          <a:p>
            <a:pPr algn="just"/>
            <a:endParaRPr lang="es-MX" sz="1333" b="0" i="0">
              <a:solidFill>
                <a:schemeClr val="tx1"/>
              </a:solidFill>
              <a:effectLst/>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endParaRPr lang="es-MX" sz="1333" b="0" i="0">
              <a:solidFill>
                <a:schemeClr val="tx1"/>
              </a:solidFill>
              <a:effectLst/>
              <a:latin typeface="IBM Plex Mono" panose="020B0509050203000203" pitchFamily="49" charset="77"/>
            </a:endParaRPr>
          </a:p>
          <a:p>
            <a:pPr algn="just"/>
            <a:r>
              <a:rPr lang="es-MX" sz="1333">
                <a:solidFill>
                  <a:schemeClr val="tx1"/>
                </a:solidFill>
                <a:latin typeface="IBM Plex Mono" panose="020B0509050203000203" pitchFamily="49" charset="77"/>
              </a:rPr>
              <a:t>P</a:t>
            </a:r>
            <a:r>
              <a:rPr lang="es-MX" sz="1333" b="0" i="0">
                <a:solidFill>
                  <a:schemeClr val="tx1"/>
                </a:solidFill>
                <a:effectLst/>
                <a:latin typeface="IBM Plex Mono" panose="020B0509050203000203" pitchFamily="49" charset="77"/>
              </a:rPr>
              <a:t>or ejemplo, la siguiente historia de usuario podría tener los siguientes criterios de aceptación:</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Historia de usuario: </a:t>
            </a:r>
            <a:r>
              <a:rPr lang="es-MX" sz="1333" b="0" i="0">
                <a:solidFill>
                  <a:schemeClr val="tx1"/>
                </a:solidFill>
                <a:effectLst/>
                <a:latin typeface="IBM Plex Mono" panose="020B0509050203000203" pitchFamily="49" charset="77"/>
              </a:rPr>
              <a:t>Como usuario, quiero poder iniciar sesión en la aplicación para poder acceder a mis datos.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Condición: </a:t>
            </a:r>
            <a:r>
              <a:rPr lang="es-MX" sz="1333" b="0" i="0">
                <a:solidFill>
                  <a:schemeClr val="tx1"/>
                </a:solidFill>
                <a:effectLst/>
                <a:latin typeface="IBM Plex Mono" panose="020B0509050203000203" pitchFamily="49" charset="77"/>
              </a:rPr>
              <a:t>El usuario debe poder ingresar su nombre de usuario y contraseña de manera correcta en la aplicación.</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Evidencia: </a:t>
            </a:r>
            <a:r>
              <a:rPr lang="es-MX" sz="1333" b="0" i="0">
                <a:solidFill>
                  <a:schemeClr val="tx1"/>
                </a:solidFill>
                <a:effectLst/>
                <a:latin typeface="IBM Plex Mono" panose="020B0509050203000203" pitchFamily="49" charset="77"/>
              </a:rPr>
              <a:t>El usuario debe poder ver su lista de contactos después de iniciar sesión.</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Criterio de aceptación: </a:t>
            </a:r>
            <a:r>
              <a:rPr lang="es-MX" sz="1333" b="0" i="0">
                <a:solidFill>
                  <a:schemeClr val="tx1"/>
                </a:solidFill>
                <a:effectLst/>
                <a:latin typeface="IBM Plex Mono" panose="020B0509050203000203" pitchFamily="49" charset="77"/>
              </a:rPr>
              <a:t>Dado un usuario que puede ingresar su nombre de usuario y contraseña de manera correcta cuando accede a la aplicación entonces debe poder ver su lista de contactos después de iniciar sesión.</a:t>
            </a:r>
          </a:p>
          <a:p>
            <a:pPr algn="just">
              <a:buFont typeface="Arial" panose="020B0604020202020204" pitchFamily="34" charset="0"/>
              <a:buChar char="•"/>
            </a:pPr>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criterios de aceptación son importantes porque proporcionan una forma de medir el éxito de una historia de usuario. También ayudan a garantizar que el equipo de desarrollo y las partes interesadas tengan una comprensión común de lo que se necesita para completar la historia de usuario.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3" name="CuadroTexto 2">
            <a:extLst>
              <a:ext uri="{FF2B5EF4-FFF2-40B4-BE49-F238E27FC236}">
                <a16:creationId xmlns:a16="http://schemas.microsoft.com/office/drawing/2014/main" id="{B07798EF-788B-1149-651D-E17C134937E8}"/>
              </a:ext>
            </a:extLst>
          </p:cNvPr>
          <p:cNvSpPr txBox="1"/>
          <p:nvPr/>
        </p:nvSpPr>
        <p:spPr>
          <a:xfrm>
            <a:off x="506564" y="2845862"/>
            <a:ext cx="8916601" cy="297454"/>
          </a:xfrm>
          <a:prstGeom prst="rect">
            <a:avLst/>
          </a:prstGeom>
          <a:solidFill>
            <a:schemeClr val="accent2">
              <a:lumMod val="20000"/>
              <a:lumOff val="80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rgbClr val="0070C0"/>
                </a:solidFill>
                <a:effectLst/>
                <a:latin typeface="IBM Plex Mono" panose="020B0509050203000203" pitchFamily="49" charset="77"/>
              </a:rPr>
              <a:t>Dado</a:t>
            </a:r>
            <a:r>
              <a:rPr lang="es-MX" sz="1333">
                <a:solidFill>
                  <a:srgbClr val="7030A0"/>
                </a:solidFill>
                <a:latin typeface="IBM Plex Mono" panose="020B0509050203000203" pitchFamily="49" charset="77"/>
              </a:rPr>
              <a:t> </a:t>
            </a:r>
            <a:r>
              <a:rPr lang="es-MX" sz="1333">
                <a:solidFill>
                  <a:srgbClr val="7030A0"/>
                </a:solidFill>
                <a:effectLst/>
                <a:latin typeface="IBM Plex Mono" panose="020B0509050203000203" pitchFamily="49" charset="77"/>
              </a:rPr>
              <a:t>&lt;&lt;tipo de usuario + condición&gt;&gt; </a:t>
            </a:r>
            <a:r>
              <a:rPr lang="es-MX" sz="1333">
                <a:solidFill>
                  <a:srgbClr val="0070C0"/>
                </a:solidFill>
                <a:effectLst/>
                <a:latin typeface="IBM Plex Mono" panose="020B0509050203000203" pitchFamily="49" charset="77"/>
              </a:rPr>
              <a:t>Cuando</a:t>
            </a:r>
            <a:r>
              <a:rPr lang="es-MX" sz="1333">
                <a:solidFill>
                  <a:srgbClr val="7030A0"/>
                </a:solidFill>
                <a:effectLst/>
                <a:latin typeface="IBM Plex Mono" panose="020B0509050203000203" pitchFamily="49" charset="77"/>
              </a:rPr>
              <a:t> &lt;&lt;acción o tarea&gt;&gt; </a:t>
            </a:r>
            <a:r>
              <a:rPr lang="es-MX" sz="1333">
                <a:solidFill>
                  <a:srgbClr val="0070C0"/>
                </a:solidFill>
                <a:effectLst/>
                <a:latin typeface="IBM Plex Mono" panose="020B0509050203000203" pitchFamily="49" charset="77"/>
              </a:rPr>
              <a:t>Entonces</a:t>
            </a:r>
            <a:r>
              <a:rPr lang="es-MX" sz="1333">
                <a:solidFill>
                  <a:srgbClr val="7030A0"/>
                </a:solidFill>
                <a:effectLst/>
                <a:latin typeface="IBM Plex Mono" panose="020B0509050203000203" pitchFamily="49" charset="77"/>
              </a:rPr>
              <a:t> &lt;&lt;evidencia&gt;&gt;</a:t>
            </a:r>
            <a:endParaRPr lang="es-MX" sz="1333" b="0" i="0">
              <a:solidFill>
                <a:srgbClr val="7030A0"/>
              </a:solidFill>
              <a:effectLst/>
              <a:latin typeface="IBM Plex Mono" panose="020B0509050203000203" pitchFamily="49" charset="77"/>
            </a:endParaRPr>
          </a:p>
        </p:txBody>
      </p:sp>
      <p:pic>
        <p:nvPicPr>
          <p:cNvPr id="4" name="Graphic 11" descr="Badge with solid fill">
            <a:extLst>
              <a:ext uri="{FF2B5EF4-FFF2-40B4-BE49-F238E27FC236}">
                <a16:creationId xmlns:a16="http://schemas.microsoft.com/office/drawing/2014/main" id="{422551EC-A5E3-9584-20E5-E55DE602EA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5668412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Criterios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Aceptación</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2174955"/>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Aquí hay algunos consejos para escribir criterios de aceptación efectivos:</a:t>
            </a:r>
          </a:p>
          <a:p>
            <a:pPr algn="just"/>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a:solidFill>
                  <a:srgbClr val="0070C0"/>
                </a:solidFill>
                <a:latin typeface="IBM Plex Mono" panose="020B0509050203000203" pitchFamily="49" charset="77"/>
              </a:rPr>
              <a:t>C</a:t>
            </a:r>
            <a:r>
              <a:rPr lang="es-MX" sz="1333" b="0" i="0">
                <a:solidFill>
                  <a:srgbClr val="0070C0"/>
                </a:solidFill>
                <a:effectLst/>
                <a:latin typeface="IBM Plex Mono" panose="020B0509050203000203" pitchFamily="49" charset="77"/>
              </a:rPr>
              <a:t>riterios de aceptación claros y concisos: </a:t>
            </a:r>
            <a:r>
              <a:rPr lang="es-MX" sz="1333" b="0" i="0">
                <a:solidFill>
                  <a:schemeClr val="tx1"/>
                </a:solidFill>
                <a:effectLst/>
                <a:latin typeface="IBM Plex Mono" panose="020B0509050203000203" pitchFamily="49" charset="77"/>
              </a:rPr>
              <a:t>Los criterios de aceptación deben ser fáciles de entender para todos los involucrados.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Criterios de aceptación medibles: </a:t>
            </a:r>
            <a:r>
              <a:rPr lang="es-MX" sz="1333" b="0" i="0">
                <a:solidFill>
                  <a:schemeClr val="tx1"/>
                </a:solidFill>
                <a:effectLst/>
                <a:latin typeface="IBM Plex Mono" panose="020B0509050203000203" pitchFamily="49" charset="77"/>
              </a:rPr>
              <a:t>Los criterios de aceptación deben ser específicos y cuantificables.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Criterios de aceptación completos: </a:t>
            </a:r>
            <a:r>
              <a:rPr lang="es-MX" sz="1333" b="0" i="0">
                <a:solidFill>
                  <a:schemeClr val="tx1"/>
                </a:solidFill>
                <a:effectLst/>
                <a:latin typeface="IBM Plex Mono" panose="020B0509050203000203" pitchFamily="49" charset="77"/>
              </a:rPr>
              <a:t>Los criterios de aceptación deben cubrir todos los aspectos de la historia de usuario.</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criterios de aceptación son una parte esencial de las historias de usuario. Ayudan a garantizar que las historias de usuario sean completas, claras y medibles.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D3C28B3E-B713-A635-2E21-E8BB3E5D95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052231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Relación Épica – Historias de Usuario</a:t>
            </a:r>
          </a:p>
        </p:txBody>
      </p:sp>
    </p:spTree>
    <p:extLst>
      <p:ext uri="{BB962C8B-B14F-4D97-AF65-F5344CB8AC3E}">
        <p14:creationId xmlns:p14="http://schemas.microsoft.com/office/powerpoint/2010/main" val="1424164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Épicas</a:t>
            </a:r>
            <a:r>
              <a:rPr lang="en-US" sz="2133">
                <a:solidFill>
                  <a:srgbClr val="0070C0"/>
                </a:solidFill>
                <a:latin typeface="IBM Plex Mono" panose="020B0509050203000203" pitchFamily="49" charset="77"/>
                <a:cs typeface="Calibri"/>
              </a:rPr>
              <a:t> e </a:t>
            </a:r>
            <a:r>
              <a:rPr lang="en-US" sz="2133" err="1">
                <a:solidFill>
                  <a:srgbClr val="0070C0"/>
                </a:solidFill>
                <a:latin typeface="IBM Plex Mono" panose="020B0509050203000203" pitchFamily="49" charset="77"/>
                <a:cs typeface="Calibri"/>
              </a:rPr>
              <a:t>Historias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Usuario</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6146" name="Picture 2">
            <a:extLst>
              <a:ext uri="{FF2B5EF4-FFF2-40B4-BE49-F238E27FC236}">
                <a16:creationId xmlns:a16="http://schemas.microsoft.com/office/drawing/2014/main" id="{B41F5025-35CE-55F9-DA00-44A95A6387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25339" y="1213008"/>
            <a:ext cx="6341323" cy="4755992"/>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11" descr="Badge with solid fill">
            <a:extLst>
              <a:ext uri="{FF2B5EF4-FFF2-40B4-BE49-F238E27FC236}">
                <a16:creationId xmlns:a16="http://schemas.microsoft.com/office/drawing/2014/main" id="{DA925833-9153-29A8-B58A-54F7CF32F1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7316395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Relación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Épica</a:t>
            </a:r>
            <a:r>
              <a:rPr lang="en-US" sz="2133">
                <a:solidFill>
                  <a:srgbClr val="0070C0"/>
                </a:solidFill>
                <a:latin typeface="IBM Plex Mono" panose="020B0509050203000203" pitchFamily="49" charset="77"/>
                <a:cs typeface="Calibri"/>
              </a:rPr>
              <a:t> con </a:t>
            </a:r>
            <a:r>
              <a:rPr lang="en-US" sz="2133" err="1">
                <a:solidFill>
                  <a:srgbClr val="0070C0"/>
                </a:solidFill>
                <a:latin typeface="IBM Plex Mono" panose="020B0509050203000203" pitchFamily="49" charset="77"/>
                <a:cs typeface="Calibri"/>
              </a:rPr>
              <a:t>Historias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Usuario</a:t>
            </a:r>
            <a:r>
              <a:rPr lang="en-US" sz="2133">
                <a:solidFill>
                  <a:srgbClr val="0070C0"/>
                </a:solidFill>
                <a:latin typeface="IBM Plex Mono" panose="020B0509050203000203" pitchFamily="49" charset="77"/>
                <a:cs typeface="Calibri"/>
              </a:rPr>
              <a:t> </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431983"/>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Épica: Crear un nuevo sitio web para una empresa de servicios.</a:t>
            </a:r>
          </a:p>
          <a:p>
            <a:pPr algn="just"/>
            <a:endParaRPr lang="es-MX" sz="1333" b="0" i="0">
              <a:solidFill>
                <a:schemeClr val="tx1"/>
              </a:solidFill>
              <a:effectLst/>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Incidente: Como empresa de servicios, quiero crear un sitio web que sea informativo y atractivo para nuestros clientes potenciales.</a:t>
            </a:r>
          </a:p>
          <a:p>
            <a:pPr algn="just"/>
            <a:endParaRPr lang="es-MX" sz="1333" b="0" i="0">
              <a:solidFill>
                <a:schemeClr val="tx1"/>
              </a:solidFill>
              <a:effectLst/>
              <a:latin typeface="IBM Plex Mono" panose="020B0509050203000203" pitchFamily="49" charset="77"/>
            </a:endParaRPr>
          </a:p>
          <a:p>
            <a:pPr algn="just"/>
            <a:r>
              <a:rPr lang="es-MX" sz="1333" b="0" i="0">
                <a:solidFill>
                  <a:srgbClr val="7030A0"/>
                </a:solidFill>
                <a:effectLst/>
                <a:latin typeface="IBM Plex Mono" panose="020B0509050203000203" pitchFamily="49" charset="77"/>
              </a:rPr>
              <a:t>Historia de usuario 1:</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Título: </a:t>
            </a:r>
            <a:r>
              <a:rPr lang="es-MX" sz="1333" b="0" i="0">
                <a:solidFill>
                  <a:schemeClr val="tx1"/>
                </a:solidFill>
                <a:effectLst/>
                <a:latin typeface="IBM Plex Mono" panose="020B0509050203000203" pitchFamily="49" charset="77"/>
              </a:rPr>
              <a:t>Encontrar información fácilmente</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Incidente: </a:t>
            </a:r>
            <a:r>
              <a:rPr lang="es-MX" sz="1333" b="0" i="0">
                <a:solidFill>
                  <a:schemeClr val="tx1"/>
                </a:solidFill>
                <a:effectLst/>
                <a:latin typeface="IBM Plex Mono" panose="020B0509050203000203" pitchFamily="49" charset="77"/>
              </a:rPr>
              <a:t>Como cliente potencial, quiero poder encontrar fácilmente la información que estoy buscando en el sitio web.</a:t>
            </a:r>
          </a:p>
          <a:p>
            <a:pPr algn="just"/>
            <a:endParaRPr lang="es-MX" sz="1333" b="0" i="0">
              <a:solidFill>
                <a:schemeClr val="tx1"/>
              </a:solidFill>
              <a:effectLst/>
              <a:latin typeface="IBM Plex Mono" panose="020B0509050203000203" pitchFamily="49" charset="77"/>
            </a:endParaRPr>
          </a:p>
          <a:p>
            <a:pPr algn="just"/>
            <a:r>
              <a:rPr lang="es-MX" sz="1333" b="0" i="0">
                <a:solidFill>
                  <a:srgbClr val="7030A0"/>
                </a:solidFill>
                <a:effectLst/>
                <a:latin typeface="IBM Plex Mono" panose="020B0509050203000203" pitchFamily="49" charset="77"/>
              </a:rPr>
              <a:t>Criterio de aceptación:</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Condición: </a:t>
            </a:r>
            <a:r>
              <a:rPr lang="es-MX" sz="1333" b="0" i="0">
                <a:solidFill>
                  <a:schemeClr val="tx1"/>
                </a:solidFill>
                <a:effectLst/>
                <a:latin typeface="IBM Plex Mono" panose="020B0509050203000203" pitchFamily="49" charset="77"/>
              </a:rPr>
              <a:t>El sitio web debe tener una estructura clara y organizada.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Evidencia: </a:t>
            </a:r>
            <a:r>
              <a:rPr lang="es-MX" sz="1333" b="0" i="0">
                <a:solidFill>
                  <a:schemeClr val="tx1"/>
                </a:solidFill>
                <a:effectLst/>
                <a:latin typeface="IBM Plex Mono" panose="020B0509050203000203" pitchFamily="49" charset="77"/>
              </a:rPr>
              <a:t>El sitio web debe tener un menú de navegación claro y conciso que facilite a los usuarios encontrar la información que están buscando.</a:t>
            </a:r>
          </a:p>
          <a:p>
            <a:pPr marL="228594" indent="-228594" algn="just">
              <a:buFont typeface="Wingdings" pitchFamily="2" charset="2"/>
              <a:buChar char="Ø"/>
            </a:pPr>
            <a:r>
              <a:rPr lang="es-MX" sz="1333">
                <a:solidFill>
                  <a:srgbClr val="0070C0"/>
                </a:solidFill>
                <a:latin typeface="IBM Plex Mono" panose="020B0509050203000203" pitchFamily="49" charset="77"/>
              </a:rPr>
              <a:t>Criterio: </a:t>
            </a:r>
            <a:r>
              <a:rPr lang="es-MX" sz="1333">
                <a:solidFill>
                  <a:schemeClr val="tx1"/>
                </a:solidFill>
                <a:latin typeface="IBM Plex Mono" panose="020B0509050203000203" pitchFamily="49" charset="77"/>
              </a:rPr>
              <a:t>Dado un cliente potencial que puede consultar la información de la empresa cuando accede al sitio web entonces debe poder encontrarla a través de una interfaz intuitiva.</a:t>
            </a:r>
          </a:p>
          <a:p>
            <a:pPr algn="just"/>
            <a:endParaRPr lang="es-MX" sz="1333" b="0" i="0">
              <a:solidFill>
                <a:schemeClr val="tx1"/>
              </a:solidFill>
              <a:effectLst/>
              <a:latin typeface="IBM Plex Mono" panose="020B0509050203000203" pitchFamily="49" charset="77"/>
            </a:endParaRPr>
          </a:p>
          <a:p>
            <a:pPr algn="just"/>
            <a:r>
              <a:rPr lang="es-MX" sz="1333" b="0" i="0">
                <a:solidFill>
                  <a:srgbClr val="7030A0"/>
                </a:solidFill>
                <a:effectLst/>
                <a:latin typeface="IBM Plex Mono" panose="020B0509050203000203" pitchFamily="49" charset="77"/>
              </a:rPr>
              <a:t>Ejemplo de cómo se podría completar esta historia de usuario: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sitio web debe tener un menú de navegación con categorías claras y concisas.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Las categorías deben estar organizadas de manera lógica.</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Las páginas del sitio web deben tener títulos y subtítulos claros que describan el contenido de la página.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2972DEFB-2449-8C08-064F-EED0DB6F8D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2654700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Relación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Épica</a:t>
            </a:r>
            <a:r>
              <a:rPr lang="en-US" sz="2133">
                <a:solidFill>
                  <a:srgbClr val="0070C0"/>
                </a:solidFill>
                <a:latin typeface="IBM Plex Mono" panose="020B0509050203000203" pitchFamily="49" charset="77"/>
                <a:cs typeface="Calibri"/>
              </a:rPr>
              <a:t> con </a:t>
            </a:r>
            <a:r>
              <a:rPr lang="en-US" sz="2133" err="1">
                <a:solidFill>
                  <a:srgbClr val="0070C0"/>
                </a:solidFill>
                <a:latin typeface="IBM Plex Mono" panose="020B0509050203000203" pitchFamily="49" charset="77"/>
                <a:cs typeface="Calibri"/>
              </a:rPr>
              <a:t>Historias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Usuario</a:t>
            </a:r>
            <a:r>
              <a:rPr lang="en-US" sz="2133">
                <a:solidFill>
                  <a:srgbClr val="0070C0"/>
                </a:solidFill>
                <a:latin typeface="IBM Plex Mono" panose="020B0509050203000203" pitchFamily="49" charset="77"/>
                <a:cs typeface="Calibri"/>
              </a:rPr>
              <a:t> </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361124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rgbClr val="7030A0"/>
                </a:solidFill>
                <a:effectLst/>
                <a:latin typeface="IBM Plex Mono" panose="020B0509050203000203" pitchFamily="49" charset="77"/>
              </a:rPr>
              <a:t>Historia de usuario 2:</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Título: </a:t>
            </a:r>
            <a:r>
              <a:rPr lang="es-MX" sz="1333" b="0" i="0">
                <a:solidFill>
                  <a:schemeClr val="tx1"/>
                </a:solidFill>
                <a:effectLst/>
                <a:latin typeface="IBM Plex Mono" panose="020B0509050203000203" pitchFamily="49" charset="77"/>
              </a:rPr>
              <a:t>Ver imágenes de productos y servicios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Incidente: </a:t>
            </a:r>
            <a:r>
              <a:rPr lang="es-MX" sz="1333" b="0" i="0">
                <a:solidFill>
                  <a:schemeClr val="tx1"/>
                </a:solidFill>
                <a:effectLst/>
                <a:latin typeface="IBM Plex Mono" panose="020B0509050203000203" pitchFamily="49" charset="77"/>
              </a:rPr>
              <a:t>Como cliente potencial, quiero poder ver las imágenes de los productos y servicios que ofrece la empresa.</a:t>
            </a:r>
          </a:p>
          <a:p>
            <a:pPr algn="just"/>
            <a:endParaRPr lang="es-MX" sz="1333" b="0" i="0">
              <a:solidFill>
                <a:schemeClr val="tx1"/>
              </a:solidFill>
              <a:effectLst/>
              <a:latin typeface="IBM Plex Mono" panose="020B0509050203000203" pitchFamily="49" charset="77"/>
            </a:endParaRPr>
          </a:p>
          <a:p>
            <a:pPr algn="just"/>
            <a:r>
              <a:rPr lang="es-MX" sz="1333" b="0" i="0">
                <a:solidFill>
                  <a:srgbClr val="7030A0"/>
                </a:solidFill>
                <a:effectLst/>
                <a:latin typeface="IBM Plex Mono" panose="020B0509050203000203" pitchFamily="49" charset="77"/>
              </a:rPr>
              <a:t>Criterio de aceptación:</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Condición: </a:t>
            </a:r>
            <a:r>
              <a:rPr lang="es-MX" sz="1333" b="0" i="0">
                <a:solidFill>
                  <a:schemeClr val="tx1"/>
                </a:solidFill>
                <a:effectLst/>
                <a:latin typeface="IBM Plex Mono" panose="020B0509050203000203" pitchFamily="49" charset="77"/>
              </a:rPr>
              <a:t>El sitio web debe incluir imágenes de alta calidad de los productos y servicios que ofrece la empresa.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Evidencia: </a:t>
            </a:r>
            <a:r>
              <a:rPr lang="es-MX" sz="1333" b="0" i="0">
                <a:solidFill>
                  <a:schemeClr val="tx1"/>
                </a:solidFill>
                <a:effectLst/>
                <a:latin typeface="IBM Plex Mono" panose="020B0509050203000203" pitchFamily="49" charset="77"/>
              </a:rPr>
              <a:t>Las imágenes deben ser claras y nítidas y deben representar los productos y servicios de manera precisa.</a:t>
            </a:r>
          </a:p>
          <a:p>
            <a:pPr marL="228594" indent="-228594" algn="just">
              <a:buFont typeface="Wingdings" pitchFamily="2" charset="2"/>
              <a:buChar char="Ø"/>
            </a:pPr>
            <a:r>
              <a:rPr lang="es-MX" sz="1333">
                <a:solidFill>
                  <a:srgbClr val="0070C0"/>
                </a:solidFill>
                <a:latin typeface="IBM Plex Mono" panose="020B0509050203000203" pitchFamily="49" charset="77"/>
              </a:rPr>
              <a:t>Criterio: </a:t>
            </a:r>
            <a:r>
              <a:rPr lang="es-MX" sz="1333">
                <a:solidFill>
                  <a:schemeClr val="tx1"/>
                </a:solidFill>
                <a:latin typeface="IBM Plex Mono" panose="020B0509050203000203" pitchFamily="49" charset="77"/>
              </a:rPr>
              <a:t>Dado un cliente potencial que puede consultar el catálogo de productos y servicios de la empresa cuando accede al sitio web entonces debe poder ver las imágenes en alta resolución relacionadas a los productos y servicios.</a:t>
            </a:r>
          </a:p>
          <a:p>
            <a:pPr algn="just"/>
            <a:endParaRPr lang="es-MX" sz="1333" b="0" i="0">
              <a:solidFill>
                <a:schemeClr val="tx1"/>
              </a:solidFill>
              <a:effectLst/>
              <a:latin typeface="IBM Plex Mono" panose="020B0509050203000203" pitchFamily="49" charset="77"/>
            </a:endParaRPr>
          </a:p>
          <a:p>
            <a:pPr algn="just"/>
            <a:r>
              <a:rPr lang="es-MX" sz="1333" b="0" i="0">
                <a:solidFill>
                  <a:srgbClr val="7030A0"/>
                </a:solidFill>
                <a:effectLst/>
                <a:latin typeface="IBM Plex Mono" panose="020B0509050203000203" pitchFamily="49" charset="77"/>
              </a:rPr>
              <a:t>Ejemplo de cómo se podría completar esta historia de usuario: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Las imágenes de los productos y servicios deben tener un tamaño mínimo de 1024 x 768 píxeles.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Las imágenes deben tener un título y una descripción que describan el producto o servicio.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6CB7826E-CAC9-8EAC-E31C-5F424971C0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871456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1" y="3121223"/>
            <a:ext cx="12191999"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Rol Business Analyst</a:t>
            </a:r>
          </a:p>
        </p:txBody>
      </p:sp>
    </p:spTree>
    <p:extLst>
      <p:ext uri="{BB962C8B-B14F-4D97-AF65-F5344CB8AC3E}">
        <p14:creationId xmlns:p14="http://schemas.microsoft.com/office/powerpoint/2010/main" val="8413679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Ejemplo</a:t>
            </a:r>
            <a:r>
              <a:rPr lang="en-US" sz="2133">
                <a:solidFill>
                  <a:srgbClr val="0070C0"/>
                </a:solidFill>
                <a:latin typeface="IBM Plex Mono" panose="020B0509050203000203" pitchFamily="49" charset="77"/>
                <a:cs typeface="Calibri"/>
              </a:rPr>
              <a:t> </a:t>
            </a:r>
            <a:r>
              <a:rPr lang="en-US" sz="2133" err="1">
                <a:solidFill>
                  <a:srgbClr val="0070C0"/>
                </a:solidFill>
                <a:latin typeface="IBM Plex Mono" panose="020B0509050203000203" pitchFamily="49" charset="77"/>
                <a:cs typeface="Calibri"/>
              </a:rPr>
              <a:t>Relación</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Épica</a:t>
            </a:r>
            <a:r>
              <a:rPr lang="en-US" sz="2133">
                <a:solidFill>
                  <a:srgbClr val="0070C0"/>
                </a:solidFill>
                <a:latin typeface="IBM Plex Mono" panose="020B0509050203000203" pitchFamily="49" charset="77"/>
                <a:cs typeface="Calibri"/>
              </a:rPr>
              <a:t> con </a:t>
            </a:r>
            <a:r>
              <a:rPr lang="en-US" sz="2133" err="1">
                <a:solidFill>
                  <a:srgbClr val="0070C0"/>
                </a:solidFill>
                <a:latin typeface="IBM Plex Mono" panose="020B0509050203000203" pitchFamily="49" charset="77"/>
                <a:cs typeface="Calibri"/>
              </a:rPr>
              <a:t>Historias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Usuario</a:t>
            </a:r>
            <a:r>
              <a:rPr lang="en-US" sz="2133">
                <a:solidFill>
                  <a:srgbClr val="0070C0"/>
                </a:solidFill>
                <a:latin typeface="IBM Plex Mono" panose="020B0509050203000203" pitchFamily="49" charset="77"/>
                <a:cs typeface="Calibri"/>
              </a:rPr>
              <a:t> </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3406060"/>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rgbClr val="7030A0"/>
                </a:solidFill>
                <a:effectLst/>
                <a:latin typeface="IBM Plex Mono" panose="020B0509050203000203" pitchFamily="49" charset="77"/>
              </a:rPr>
              <a:t>Historia de usuario 3:</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Título: </a:t>
            </a:r>
            <a:r>
              <a:rPr lang="es-MX" sz="1333" b="0" i="0">
                <a:solidFill>
                  <a:schemeClr val="tx1"/>
                </a:solidFill>
                <a:effectLst/>
                <a:latin typeface="IBM Plex Mono" panose="020B0509050203000203" pitchFamily="49" charset="77"/>
              </a:rPr>
              <a:t>Leer reseñas de clientes</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Incidente: </a:t>
            </a:r>
            <a:r>
              <a:rPr lang="es-MX" sz="1333" b="0" i="0">
                <a:solidFill>
                  <a:schemeClr val="tx1"/>
                </a:solidFill>
                <a:effectLst/>
                <a:latin typeface="IBM Plex Mono" panose="020B0509050203000203" pitchFamily="49" charset="77"/>
              </a:rPr>
              <a:t>Como cliente potencial, quiero poder leer reseñas de otros clientes sobre los productos y servicios que ofrece la empresa.</a:t>
            </a:r>
          </a:p>
          <a:p>
            <a:pPr algn="just"/>
            <a:endParaRPr lang="es-MX" sz="1333" b="0" i="0">
              <a:solidFill>
                <a:schemeClr val="tx1"/>
              </a:solidFill>
              <a:effectLst/>
              <a:latin typeface="IBM Plex Mono" panose="020B0509050203000203" pitchFamily="49" charset="77"/>
            </a:endParaRPr>
          </a:p>
          <a:p>
            <a:pPr algn="just"/>
            <a:r>
              <a:rPr lang="es-MX" sz="1333" b="0" i="0">
                <a:solidFill>
                  <a:srgbClr val="7030A0"/>
                </a:solidFill>
                <a:effectLst/>
                <a:latin typeface="IBM Plex Mono" panose="020B0509050203000203" pitchFamily="49" charset="77"/>
              </a:rPr>
              <a:t>Criterio de aceptación:</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Condición: </a:t>
            </a:r>
            <a:r>
              <a:rPr lang="es-MX" sz="1333" b="0" i="0">
                <a:solidFill>
                  <a:schemeClr val="tx1"/>
                </a:solidFill>
                <a:effectLst/>
                <a:latin typeface="IBM Plex Mono" panose="020B0509050203000203" pitchFamily="49" charset="77"/>
              </a:rPr>
              <a:t>El sitio web debe permitir a los usuarios dejar reseñas de los productos y servicios de la empresa.</a:t>
            </a:r>
          </a:p>
          <a:p>
            <a:pPr marL="228594" indent="-228594" algn="just">
              <a:buFont typeface="Wingdings" pitchFamily="2" charset="2"/>
              <a:buChar char="Ø"/>
            </a:pPr>
            <a:r>
              <a:rPr lang="es-MX" sz="1333" b="0" i="0">
                <a:solidFill>
                  <a:srgbClr val="0070C0"/>
                </a:solidFill>
                <a:effectLst/>
                <a:latin typeface="IBM Plex Mono" panose="020B0509050203000203" pitchFamily="49" charset="77"/>
              </a:rPr>
              <a:t>Evidencia: </a:t>
            </a:r>
            <a:r>
              <a:rPr lang="es-MX" sz="1333" b="0" i="0">
                <a:solidFill>
                  <a:schemeClr val="tx1"/>
                </a:solidFill>
                <a:effectLst/>
                <a:latin typeface="IBM Plex Mono" panose="020B0509050203000203" pitchFamily="49" charset="77"/>
              </a:rPr>
              <a:t>Las reseñas deben ser visibles para todos los usuarios del sitio web.</a:t>
            </a:r>
          </a:p>
          <a:p>
            <a:pPr marL="228594" indent="-228594" algn="just">
              <a:buFont typeface="Wingdings" pitchFamily="2" charset="2"/>
              <a:buChar char="Ø"/>
            </a:pPr>
            <a:r>
              <a:rPr lang="es-MX" sz="1333">
                <a:solidFill>
                  <a:srgbClr val="0070C0"/>
                </a:solidFill>
                <a:latin typeface="IBM Plex Mono" panose="020B0509050203000203" pitchFamily="49" charset="77"/>
              </a:rPr>
              <a:t>Criterio: </a:t>
            </a:r>
            <a:r>
              <a:rPr lang="es-MX" sz="1333">
                <a:solidFill>
                  <a:schemeClr val="tx1"/>
                </a:solidFill>
                <a:latin typeface="IBM Plex Mono" panose="020B0509050203000203" pitchFamily="49" charset="77"/>
              </a:rPr>
              <a:t>Dado un cliente potencial que puede consultar el catálogo de productos y servicios de la empresa cuando accede al sitio web entonces debe poder escribir reseñas de los productos y servicios que ha consultado.</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algn="just"/>
            <a:r>
              <a:rPr lang="es-MX" sz="1333" b="0" i="0">
                <a:solidFill>
                  <a:srgbClr val="7030A0"/>
                </a:solidFill>
                <a:effectLst/>
                <a:latin typeface="IBM Plex Mono" panose="020B0509050203000203" pitchFamily="49" charset="77"/>
              </a:rPr>
              <a:t>Ejemplo de cómo se podría completar esta historia de usuario:</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sitio web debe tener una sección de reseñas donde los usuarios puedan dejar sus comentarios.</a:t>
            </a: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Las reseñas deben ser moderadas por el equipo de la empresa antes de ser publicadas.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1" descr="Badge with solid fill">
            <a:extLst>
              <a:ext uri="{FF2B5EF4-FFF2-40B4-BE49-F238E27FC236}">
                <a16:creationId xmlns:a16="http://schemas.microsoft.com/office/drawing/2014/main" id="{ED1965FF-DFDA-DB5E-582B-A07175CF5E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354697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030703" y="488260"/>
            <a:ext cx="10139492"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a:solidFill>
                  <a:srgbClr val="0070C0"/>
                </a:solidFill>
                <a:latin typeface="IBM Plex Mono" panose="020B0509050203000203" pitchFamily="49" charset="77"/>
                <a:cs typeface="Calibri"/>
              </a:rPr>
              <a:t>Plantilla </a:t>
            </a:r>
            <a:r>
              <a:rPr lang="en-US" sz="2133" err="1">
                <a:solidFill>
                  <a:srgbClr val="0070C0"/>
                </a:solidFill>
                <a:latin typeface="IBM Plex Mono" panose="020B0509050203000203" pitchFamily="49" charset="77"/>
                <a:cs typeface="Calibri"/>
              </a:rPr>
              <a:t>Historias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Usuario</a:t>
            </a:r>
            <a:endParaRPr lang="en-US" sz="1467">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graphicFrame>
        <p:nvGraphicFramePr>
          <p:cNvPr id="3" name="Tabla 2">
            <a:extLst>
              <a:ext uri="{FF2B5EF4-FFF2-40B4-BE49-F238E27FC236}">
                <a16:creationId xmlns:a16="http://schemas.microsoft.com/office/drawing/2014/main" id="{DEFA00D6-D226-0290-E387-5384E7C7E90F}"/>
              </a:ext>
            </a:extLst>
          </p:cNvPr>
          <p:cNvGraphicFramePr>
            <a:graphicFrameLocks noGrp="1"/>
          </p:cNvGraphicFramePr>
          <p:nvPr/>
        </p:nvGraphicFramePr>
        <p:xfrm>
          <a:off x="2271065" y="1205442"/>
          <a:ext cx="7665561" cy="3926404"/>
        </p:xfrm>
        <a:graphic>
          <a:graphicData uri="http://schemas.openxmlformats.org/drawingml/2006/table">
            <a:tbl>
              <a:tblPr>
                <a:tableStyleId>{69C7853C-536D-4A76-A0AE-DD22124D55A5}</a:tableStyleId>
              </a:tblPr>
              <a:tblGrid>
                <a:gridCol w="2555187">
                  <a:extLst>
                    <a:ext uri="{9D8B030D-6E8A-4147-A177-3AD203B41FA5}">
                      <a16:colId xmlns:a16="http://schemas.microsoft.com/office/drawing/2014/main" val="3555021623"/>
                    </a:ext>
                  </a:extLst>
                </a:gridCol>
                <a:gridCol w="2555187">
                  <a:extLst>
                    <a:ext uri="{9D8B030D-6E8A-4147-A177-3AD203B41FA5}">
                      <a16:colId xmlns:a16="http://schemas.microsoft.com/office/drawing/2014/main" val="3854388603"/>
                    </a:ext>
                  </a:extLst>
                </a:gridCol>
                <a:gridCol w="2555187">
                  <a:extLst>
                    <a:ext uri="{9D8B030D-6E8A-4147-A177-3AD203B41FA5}">
                      <a16:colId xmlns:a16="http://schemas.microsoft.com/office/drawing/2014/main" val="203297622"/>
                    </a:ext>
                  </a:extLst>
                </a:gridCol>
              </a:tblGrid>
              <a:tr h="436988">
                <a:tc gridSpan="3">
                  <a:txBody>
                    <a:bodyPr/>
                    <a:lstStyle/>
                    <a:p>
                      <a:pPr marL="0" algn="ctr" defTabSz="685800" rtl="0" eaLnBrk="1" latinLnBrk="0" hangingPunct="1"/>
                      <a:r>
                        <a:rPr lang="es-MX" sz="1100" b="0" kern="1200">
                          <a:solidFill>
                            <a:schemeClr val="lt1"/>
                          </a:solidFill>
                          <a:latin typeface="IBM Plex Mono" panose="020B0509050203000203" pitchFamily="49" charset="77"/>
                        </a:rPr>
                        <a:t>Historia de Usuario:</a:t>
                      </a:r>
                      <a:endParaRPr lang="es-MX" sz="1100" b="0" kern="1200">
                        <a:solidFill>
                          <a:schemeClr val="lt1"/>
                        </a:solidFill>
                        <a:latin typeface="IBM Plex Mono" panose="020B0509050203000203" pitchFamily="49" charset="77"/>
                        <a:ea typeface="+mn-ea"/>
                        <a:cs typeface="+mn-cs"/>
                      </a:endParaRPr>
                    </a:p>
                  </a:txBody>
                  <a:tcPr marL="82852" marR="82852" marT="41427" marB="4142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hMerge="1">
                  <a:txBody>
                    <a:bodyPr/>
                    <a:lstStyle/>
                    <a:p>
                      <a:pPr marL="0" algn="ctr" defTabSz="685800" rtl="0" eaLnBrk="1" latinLnBrk="0" hangingPunct="1"/>
                      <a:endParaRPr lang="es-MX" sz="800" b="0" kern="1200">
                        <a:solidFill>
                          <a:schemeClr val="lt1"/>
                        </a:solidFill>
                        <a:latin typeface="IBM Plex Mono" panose="020B0509050203000203" pitchFamily="49" charset="77"/>
                        <a:ea typeface="+mn-ea"/>
                        <a:cs typeface="+mn-cs"/>
                      </a:endParaRPr>
                    </a:p>
                  </a:txBody>
                  <a:tcPr marL="62139" marR="62139" marT="31070" marB="310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hMerge="1">
                  <a:txBody>
                    <a:bodyPr/>
                    <a:lstStyle/>
                    <a:p>
                      <a:pPr marL="0" algn="ctr" defTabSz="685800" rtl="0" eaLnBrk="1" latinLnBrk="0" hangingPunct="1"/>
                      <a:r>
                        <a:rPr lang="es-MX" sz="800" b="0" kern="1200">
                          <a:solidFill>
                            <a:schemeClr val="lt1"/>
                          </a:solidFill>
                          <a:latin typeface="IBM Plex Mono" panose="020B0509050203000203" pitchFamily="49" charset="77"/>
                        </a:rPr>
                        <a:t>Agile</a:t>
                      </a:r>
                      <a:endParaRPr lang="es-MX" sz="800" b="0" kern="1200">
                        <a:solidFill>
                          <a:schemeClr val="lt1"/>
                        </a:solidFill>
                        <a:latin typeface="IBM Plex Mono" panose="020B0509050203000203" pitchFamily="49" charset="77"/>
                        <a:ea typeface="+mn-ea"/>
                        <a:cs typeface="+mn-cs"/>
                      </a:endParaRPr>
                    </a:p>
                  </a:txBody>
                  <a:tcPr marL="62139" marR="62139" marT="31070" marB="310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968993883"/>
                  </a:ext>
                </a:extLst>
              </a:tr>
              <a:tr h="498488">
                <a:tc>
                  <a:txBody>
                    <a:bodyPr/>
                    <a:lstStyle/>
                    <a:p>
                      <a:pPr marL="0" algn="ctr" defTabSz="685800" rtl="0" eaLnBrk="1" latinLnBrk="0" hangingPunct="1"/>
                      <a:r>
                        <a:rPr lang="es-MX" sz="1100" b="0" kern="1200">
                          <a:solidFill>
                            <a:schemeClr val="lt1"/>
                          </a:solidFill>
                          <a:latin typeface="IBM Plex Mono" panose="020B0509050203000203" pitchFamily="49" charset="77"/>
                        </a:rPr>
                        <a:t>Cómo &lt;&lt;tipo de usuario&gt;&gt;</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Quiero &lt;&lt;acción o tarea&gt;&gt;</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rPr>
                        <a:t>Para &lt;&lt;objetivo&gt;&gt;</a:t>
                      </a:r>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287975900"/>
                  </a:ext>
                </a:extLst>
              </a:tr>
              <a:tr h="498488">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350530589"/>
                  </a:ext>
                </a:extLst>
              </a:tr>
              <a:tr h="498488">
                <a:tc gridSpan="3">
                  <a:txBody>
                    <a:bodyPr/>
                    <a:lstStyle/>
                    <a:p>
                      <a:pPr marL="0" algn="ctr" defTabSz="685800" rtl="0" eaLnBrk="1" latinLnBrk="0" hangingPunct="1"/>
                      <a:r>
                        <a:rPr lang="es-MX" sz="1100" b="0" kern="1200">
                          <a:solidFill>
                            <a:schemeClr val="lt1"/>
                          </a:solidFill>
                          <a:latin typeface="IBM Plex Mono" panose="020B0509050203000203" pitchFamily="49" charset="77"/>
                          <a:ea typeface="+mn-ea"/>
                          <a:cs typeface="+mn-cs"/>
                        </a:rPr>
                        <a:t>Criterios de Aceptación</a:t>
                      </a: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hMerge="1">
                  <a:txBody>
                    <a:bodyPr/>
                    <a:lstStyle/>
                    <a:p>
                      <a:pPr marL="0" algn="ctr" defTabSz="685800" rtl="0" eaLnBrk="1" latinLnBrk="0" hangingPunct="1"/>
                      <a:endParaRPr lang="es-MX" sz="800" b="0" kern="1200">
                        <a:solidFill>
                          <a:schemeClr val="lt1"/>
                        </a:solidFill>
                        <a:latin typeface="IBM Plex Mono" panose="020B0509050203000203" pitchFamily="49" charset="77"/>
                        <a:ea typeface="+mn-ea"/>
                        <a:cs typeface="+mn-cs"/>
                      </a:endParaRPr>
                    </a:p>
                  </a:txBody>
                  <a:tcPr marL="103565" marR="103565" marT="103565" marB="10356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hMerge="1">
                  <a:txBody>
                    <a:bodyPr/>
                    <a:lstStyle/>
                    <a:p>
                      <a:pPr marL="0" algn="ctr" defTabSz="685800" rtl="0" eaLnBrk="1" latinLnBrk="0" hangingPunct="1"/>
                      <a:endParaRPr lang="es-MX" sz="800" b="0" kern="1200">
                        <a:solidFill>
                          <a:schemeClr val="lt1"/>
                        </a:solidFill>
                        <a:latin typeface="IBM Plex Mono" panose="020B0509050203000203" pitchFamily="49" charset="77"/>
                        <a:ea typeface="+mn-ea"/>
                        <a:cs typeface="+mn-cs"/>
                      </a:endParaRPr>
                    </a:p>
                  </a:txBody>
                  <a:tcPr marL="103565" marR="103565" marT="103565" marB="10356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73528941"/>
                  </a:ext>
                </a:extLst>
              </a:tr>
              <a:tr h="498488">
                <a:tc>
                  <a:txBody>
                    <a:bodyPr/>
                    <a:lstStyle/>
                    <a:p>
                      <a:pPr marL="0" algn="ctr" defTabSz="685800" rtl="0" eaLnBrk="1" latinLnBrk="0" hangingPunct="1"/>
                      <a:r>
                        <a:rPr lang="es-MX" sz="1100" b="0" kern="1200">
                          <a:solidFill>
                            <a:schemeClr val="lt1"/>
                          </a:solidFill>
                          <a:latin typeface="IBM Plex Mono" panose="020B0509050203000203" pitchFamily="49" charset="77"/>
                          <a:ea typeface="+mn-ea"/>
                          <a:cs typeface="+mn-cs"/>
                        </a:rPr>
                        <a:t>Dado</a:t>
                      </a: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ea typeface="+mn-ea"/>
                          <a:cs typeface="+mn-cs"/>
                        </a:rPr>
                        <a:t>Cuando</a:t>
                      </a: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marL="0" algn="ctr" defTabSz="685800" rtl="0" eaLnBrk="1" latinLnBrk="0" hangingPunct="1"/>
                      <a:r>
                        <a:rPr lang="es-MX" sz="1100" b="0" kern="1200">
                          <a:solidFill>
                            <a:schemeClr val="lt1"/>
                          </a:solidFill>
                          <a:latin typeface="IBM Plex Mono" panose="020B0509050203000203" pitchFamily="49" charset="77"/>
                          <a:ea typeface="+mn-ea"/>
                          <a:cs typeface="+mn-cs"/>
                        </a:rPr>
                        <a:t>Entonces</a:t>
                      </a: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735246045"/>
                  </a:ext>
                </a:extLst>
              </a:tr>
              <a:tr h="498488">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432163751"/>
                  </a:ext>
                </a:extLst>
              </a:tr>
              <a:tr h="498488">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802822955"/>
                  </a:ext>
                </a:extLst>
              </a:tr>
              <a:tr h="498488">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marL="0" algn="ctr" defTabSz="685800" rtl="0" eaLnBrk="1" latinLnBrk="0" hangingPunct="1"/>
                      <a:endParaRPr lang="es-MX" sz="1100" b="0" kern="1200">
                        <a:solidFill>
                          <a:schemeClr val="lt1"/>
                        </a:solidFill>
                        <a:latin typeface="IBM Plex Mono" panose="020B0509050203000203" pitchFamily="49" charset="77"/>
                        <a:ea typeface="+mn-ea"/>
                        <a:cs typeface="+mn-cs"/>
                      </a:endParaRPr>
                    </a:p>
                  </a:txBody>
                  <a:tcPr marL="138087" marR="138087" marT="138087" marB="1380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962198193"/>
                  </a:ext>
                </a:extLst>
              </a:tr>
            </a:tbl>
          </a:graphicData>
        </a:graphic>
      </p:graphicFrame>
      <p:pic>
        <p:nvPicPr>
          <p:cNvPr id="4" name="Graphic 11" descr="Badge with solid fill">
            <a:extLst>
              <a:ext uri="{FF2B5EF4-FFF2-40B4-BE49-F238E27FC236}">
                <a16:creationId xmlns:a16="http://schemas.microsoft.com/office/drawing/2014/main" id="{F0D29044-AC3D-CDA7-595B-BC99A89E19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11917492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dirty="0" err="1">
                <a:solidFill>
                  <a:srgbClr val="0070C0"/>
                </a:solidFill>
                <a:latin typeface="IBM Plex Mono" panose="020B0509050203000203" pitchFamily="49" charset="77"/>
                <a:cs typeface="Calibri"/>
              </a:rPr>
              <a:t>Actividad</a:t>
            </a:r>
            <a:r>
              <a:rPr lang="en-US" sz="2133" dirty="0">
                <a:solidFill>
                  <a:srgbClr val="0070C0"/>
                </a:solidFill>
                <a:latin typeface="IBM Plex Mono" panose="020B0509050203000203" pitchFamily="49" charset="77"/>
                <a:cs typeface="Calibri"/>
              </a:rPr>
              <a:t> #4</a:t>
            </a:r>
            <a:endParaRPr lang="en-US" sz="1467" dirty="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135421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marL="228594" indent="-228594" algn="just">
              <a:buFont typeface="Wingdings" pitchFamily="2" charset="2"/>
              <a:buChar char="Ø"/>
            </a:pPr>
            <a:r>
              <a:rPr lang="es-MX" sz="1333" dirty="0">
                <a:solidFill>
                  <a:schemeClr val="tx1"/>
                </a:solidFill>
                <a:latin typeface="IBM Plex Mono" panose="020B0509050203000203" pitchFamily="49" charset="77"/>
              </a:rPr>
              <a:t>Proyecto en equipo:</a:t>
            </a:r>
          </a:p>
          <a:p>
            <a:pPr marL="685904" lvl="1" indent="-228594" algn="just">
              <a:buFont typeface="Arial" panose="020B0604020202020204" pitchFamily="34" charset="0"/>
              <a:buChar char="•"/>
            </a:pPr>
            <a:r>
              <a:rPr lang="es-MX" sz="1333" dirty="0">
                <a:solidFill>
                  <a:schemeClr val="tx1"/>
                </a:solidFill>
                <a:latin typeface="IBM Plex Mono" panose="020B0509050203000203" pitchFamily="49" charset="77"/>
              </a:rPr>
              <a:t>Definir un proyecto o iniciativa de desarrollo de software:</a:t>
            </a:r>
          </a:p>
          <a:p>
            <a:pPr marL="1143215" lvl="2" indent="-228594" algn="just">
              <a:buFont typeface="Arial" panose="020B0604020202020204" pitchFamily="34" charset="0"/>
              <a:buChar char="•"/>
            </a:pPr>
            <a:r>
              <a:rPr lang="es-MX" sz="1333" dirty="0">
                <a:solidFill>
                  <a:schemeClr val="tx1"/>
                </a:solidFill>
                <a:latin typeface="IBM Plex Mono" panose="020B0509050203000203" pitchFamily="49" charset="77"/>
              </a:rPr>
              <a:t>Delimitar bien el proyecto, puede ser un sólo módulo, no abarcar mucha funcionalidad.</a:t>
            </a:r>
          </a:p>
          <a:p>
            <a:pPr marL="1143215" lvl="2" indent="-228594" algn="just">
              <a:buFont typeface="Arial" panose="020B0604020202020204" pitchFamily="34" charset="0"/>
              <a:buChar char="•"/>
            </a:pPr>
            <a:r>
              <a:rPr lang="es-MX" sz="1333" dirty="0">
                <a:solidFill>
                  <a:schemeClr val="tx1"/>
                </a:solidFill>
                <a:latin typeface="IBM Plex Mono" panose="020B0509050203000203" pitchFamily="49" charset="77"/>
              </a:rPr>
              <a:t>Considerar sólo Frontend, es decir, con vistas al usuario, donde se pueda diseñar una interfaz más adelante. No migraciones, no BD, no Microservicios, es decir no Backend.</a:t>
            </a:r>
          </a:p>
          <a:p>
            <a:pPr marL="685904" lvl="1" indent="-228594" algn="just">
              <a:buFont typeface="Arial" panose="020B0604020202020204" pitchFamily="34" charset="0"/>
              <a:buChar char="•"/>
            </a:pPr>
            <a:r>
              <a:rPr lang="es-MX" sz="1333" dirty="0">
                <a:solidFill>
                  <a:schemeClr val="tx1"/>
                </a:solidFill>
                <a:latin typeface="IBM Plex Mono" panose="020B0509050203000203" pitchFamily="49" charset="77"/>
              </a:rPr>
              <a:t>Crear la Épica y las Historias de Usuario relacionadas, con sus respectivos Criterios de Aceptación.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8600"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15013" y="394769"/>
            <a:ext cx="638387" cy="6383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348756" y="5048791"/>
            <a:ext cx="1490133" cy="1433472"/>
          </a:xfrm>
          <a:prstGeom prst="rect">
            <a:avLst/>
          </a:prstGeom>
          <a:noFill/>
          <a:extLst>
            <a:ext uri="{909E8E84-426E-40DD-AFC4-6F175D3DCCD1}">
              <a14:hiddenFill xmlns:a14="http://schemas.microsoft.com/office/drawing/2010/main">
                <a:solidFill>
                  <a:srgbClr val="FFFFFF"/>
                </a:solidFill>
              </a14:hiddenFill>
            </a:ext>
          </a:extLst>
        </p:spPr>
      </p:pic>
      <p:sp>
        <p:nvSpPr>
          <p:cNvPr id="8" name="Pentágono 7">
            <a:extLst>
              <a:ext uri="{FF2B5EF4-FFF2-40B4-BE49-F238E27FC236}">
                <a16:creationId xmlns:a16="http://schemas.microsoft.com/office/drawing/2014/main" id="{DCACAEA4-8592-952E-1871-3297731364F4}"/>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7" name="Graphic 11" descr="Badge with solid fill">
            <a:extLst>
              <a:ext uri="{FF2B5EF4-FFF2-40B4-BE49-F238E27FC236}">
                <a16:creationId xmlns:a16="http://schemas.microsoft.com/office/drawing/2014/main" id="{F801625A-2BD2-F12F-5D41-97B7529426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8521551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978E6-67B1-3E39-3CD0-28DF9E377258}"/>
              </a:ext>
            </a:extLst>
          </p:cNvPr>
          <p:cNvSpPr txBox="1"/>
          <p:nvPr/>
        </p:nvSpPr>
        <p:spPr>
          <a:xfrm>
            <a:off x="892816" y="1370171"/>
            <a:ext cx="4425552" cy="2387600"/>
          </a:xfrm>
          <a:prstGeom prst="rect">
            <a:avLst/>
          </a:prstGeom>
        </p:spPr>
        <p:txBody>
          <a:bodyPr rot="0" spcFirstLastPara="0" vertOverflow="overflow" horzOverflow="overflow" vert="horz" lIns="121920" tIns="60960" rIns="121920" bIns="60960" numCol="1" spcCol="0" rtlCol="0" fromWordArt="0" anchor="b" anchorCtr="0" forceAA="0" compatLnSpc="1">
            <a:prstTxWarp prst="textNoShape">
              <a:avLst/>
            </a:prstTxWarp>
            <a:norm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defTabSz="1219170">
              <a:lnSpc>
                <a:spcPct val="90000"/>
              </a:lnSpc>
              <a:spcBef>
                <a:spcPct val="0"/>
              </a:spcBef>
              <a:spcAft>
                <a:spcPts val="800"/>
              </a:spcAft>
            </a:pPr>
            <a:r>
              <a:rPr lang="en-US" sz="3200">
                <a:solidFill>
                  <a:srgbClr val="FFFFFF"/>
                </a:solidFill>
                <a:latin typeface="IBM Plex Mono" panose="020B0509050203000203" pitchFamily="49" charset="77"/>
                <a:ea typeface="+mj-ea"/>
                <a:cs typeface="+mj-cs"/>
              </a:rPr>
              <a:t>Comprender las Necesidades de Negocio</a:t>
            </a:r>
            <a:endParaRPr lang="en-US" sz="3200" dirty="0">
              <a:solidFill>
                <a:srgbClr val="FFFFFF"/>
              </a:solidFill>
              <a:latin typeface="IBM Plex Mono" panose="020B0509050203000203" pitchFamily="49" charset="77"/>
              <a:ea typeface="+mj-ea"/>
              <a:cs typeface="+mj-cs"/>
            </a:endParaRPr>
          </a:p>
        </p:txBody>
      </p:sp>
      <p:pic>
        <p:nvPicPr>
          <p:cNvPr id="2" name="Graphic 12" descr="Badge 3 with solid fill">
            <a:extLst>
              <a:ext uri="{FF2B5EF4-FFF2-40B4-BE49-F238E27FC236}">
                <a16:creationId xmlns:a16="http://schemas.microsoft.com/office/drawing/2014/main" id="{E82CA3FD-56D5-6850-B321-07BCBF00F6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9286" y="270181"/>
            <a:ext cx="2709367" cy="270936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10242" name="Picture 2" descr="Business Analysis, Market Research Gráfico por DEEMKA STUDIO · Creative  Fabrica">
            <a:extLst>
              <a:ext uri="{FF2B5EF4-FFF2-40B4-BE49-F238E27FC236}">
                <a16:creationId xmlns:a16="http://schemas.microsoft.com/office/drawing/2014/main" id="{465A83F8-EA19-066B-DE4B-A1C08332D4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40" t="13677" r="17102" b="15232"/>
          <a:stretch/>
        </p:blipFill>
        <p:spPr bwMode="auto">
          <a:xfrm>
            <a:off x="8782280" y="4100346"/>
            <a:ext cx="2899241" cy="2134671"/>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13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2398541"/>
            <a:ext cx="12192000" cy="196355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sp>
        <p:nvSpPr>
          <p:cNvPr id="6" name="CuadroTexto 5">
            <a:extLst>
              <a:ext uri="{FF2B5EF4-FFF2-40B4-BE49-F238E27FC236}">
                <a16:creationId xmlns:a16="http://schemas.microsoft.com/office/drawing/2014/main" id="{45827F25-6E69-506C-1B04-396C9377761C}"/>
              </a:ext>
            </a:extLst>
          </p:cNvPr>
          <p:cNvSpPr txBox="1"/>
          <p:nvPr/>
        </p:nvSpPr>
        <p:spPr>
          <a:xfrm>
            <a:off x="0" y="3121223"/>
            <a:ext cx="12192000" cy="502766"/>
          </a:xfrm>
          <a:prstGeom prst="rect">
            <a:avLst/>
          </a:prstGeom>
          <a:noFill/>
        </p:spPr>
        <p:txBody>
          <a:bodyPr wrap="square" rtlCol="0">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2667">
                <a:solidFill>
                  <a:schemeClr val="bg1"/>
                </a:solidFill>
                <a:latin typeface="IBM Plex Mono" panose="020B0509050203000203" pitchFamily="49" charset="77"/>
              </a:rPr>
              <a:t>Requerimientos de Negocio</a:t>
            </a:r>
          </a:p>
        </p:txBody>
      </p:sp>
    </p:spTree>
    <p:extLst>
      <p:ext uri="{BB962C8B-B14F-4D97-AF65-F5344CB8AC3E}">
        <p14:creationId xmlns:p14="http://schemas.microsoft.com/office/powerpoint/2010/main" val="3373561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53997"/>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s-MX" sz="1400" b="0" i="0">
                <a:solidFill>
                  <a:schemeClr val="tx1"/>
                </a:solidFill>
                <a:effectLst/>
                <a:latin typeface="IBM Plex Mono" panose="020B0509050203000203" pitchFamily="49" charset="77"/>
              </a:rPr>
              <a:t>¿Crees que existe una diferencia entre requerimiento y requisito o se pueden manejar ambos términos como lo mismo?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108163" y="262342"/>
            <a:ext cx="1033156" cy="478773"/>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endParaRPr lang="es-MX" sz="2400"/>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609" y="2441200"/>
            <a:ext cx="5448428" cy="32037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Pregunta</a:t>
            </a:r>
            <a:endParaRPr lang="en-US" sz="1467">
              <a:latin typeface="IBM Plex Mono" panose="020B0509050203000203" pitchFamily="49" charset="77"/>
            </a:endParaRPr>
          </a:p>
        </p:txBody>
      </p:sp>
      <p:pic>
        <p:nvPicPr>
          <p:cNvPr id="2" name="Graphic 12" descr="Badge 3 with solid fill">
            <a:extLst>
              <a:ext uri="{FF2B5EF4-FFF2-40B4-BE49-F238E27FC236}">
                <a16:creationId xmlns:a16="http://schemas.microsoft.com/office/drawing/2014/main" id="{A7E313BC-6DE6-9522-72F1-C8571D8463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61129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Diferencia</a:t>
            </a:r>
            <a:r>
              <a:rPr lang="en-US" sz="2133">
                <a:solidFill>
                  <a:srgbClr val="0070C0"/>
                </a:solidFill>
                <a:latin typeface="IBM Plex Mono" panose="020B0509050203000203" pitchFamily="49" charset="77"/>
                <a:cs typeface="Calibri"/>
              </a:rPr>
              <a:t> entre </a:t>
            </a:r>
            <a:r>
              <a:rPr lang="en-US" sz="2133" err="1">
                <a:solidFill>
                  <a:srgbClr val="0070C0"/>
                </a:solidFill>
                <a:latin typeface="IBM Plex Mono" panose="020B0509050203000203" pitchFamily="49" charset="77"/>
                <a:cs typeface="Calibri"/>
              </a:rPr>
              <a:t>Requerimiento</a:t>
            </a:r>
            <a:r>
              <a:rPr lang="en-US" sz="2133">
                <a:solidFill>
                  <a:srgbClr val="0070C0"/>
                </a:solidFill>
                <a:latin typeface="IBM Plex Mono" panose="020B0509050203000203" pitchFamily="49" charset="77"/>
                <a:cs typeface="Calibri"/>
              </a:rPr>
              <a:t> y </a:t>
            </a:r>
            <a:r>
              <a:rPr lang="en-US" sz="2133" err="1">
                <a:solidFill>
                  <a:srgbClr val="0070C0"/>
                </a:solidFill>
                <a:latin typeface="IBM Plex Mono" panose="020B0509050203000203" pitchFamily="49" charset="77"/>
                <a:cs typeface="Calibri"/>
              </a:rPr>
              <a:t>Requisito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5057795"/>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a:solidFill>
                  <a:schemeClr val="tx1"/>
                </a:solidFill>
                <a:latin typeface="IBM Plex Mono" panose="020B0509050203000203" pitchFamily="49" charset="77"/>
              </a:rPr>
              <a:t>En el ámbito del análisis de negocios, si bien los términos requerimiento y requisito se utilizan a menudo de manera indistinta, en realidad existe una sutil diferencia en su significado y aplicación:</a:t>
            </a:r>
          </a:p>
          <a:p>
            <a:pPr algn="just"/>
            <a:endParaRPr lang="es-MX" sz="1400">
              <a:solidFill>
                <a:schemeClr val="tx1"/>
              </a:solidFill>
              <a:latin typeface="IBM Plex Mono" panose="020B0509050203000203" pitchFamily="49" charset="77"/>
            </a:endParaRPr>
          </a:p>
          <a:p>
            <a:pPr algn="just"/>
            <a:r>
              <a:rPr lang="es-MX" sz="1400">
                <a:solidFill>
                  <a:srgbClr val="0070C0"/>
                </a:solidFill>
                <a:latin typeface="IBM Plex Mono" panose="020B0509050203000203" pitchFamily="49" charset="77"/>
              </a:rPr>
              <a:t>Requerimiento:</a:t>
            </a:r>
          </a:p>
          <a:p>
            <a:pPr marL="228594" indent="-228594" algn="just">
              <a:buFont typeface="Wingdings" pitchFamily="2" charset="2"/>
              <a:buChar char="Ø"/>
            </a:pPr>
            <a:r>
              <a:rPr lang="es-MX" sz="1333">
                <a:solidFill>
                  <a:schemeClr val="tx1"/>
                </a:solidFill>
                <a:latin typeface="IBM Plex Mono" panose="020B0509050203000203" pitchFamily="49" charset="77"/>
              </a:rPr>
              <a:t>Se refiere a una necesidad o condición específica que debe cumplirse para que un producto, servicio o proceso funcione correctamente. Es una declaración precisa y medible que describe lo que debe ser o lo que debe hacerse.</a:t>
            </a:r>
          </a:p>
          <a:p>
            <a:pPr marL="228594" indent="-228594" algn="just">
              <a:buFont typeface="Wingdings" pitchFamily="2" charset="2"/>
              <a:buChar char="Ø"/>
            </a:pPr>
            <a:r>
              <a:rPr lang="es-MX" sz="1333">
                <a:solidFill>
                  <a:schemeClr val="tx1"/>
                </a:solidFill>
                <a:latin typeface="IBM Plex Mono" panose="020B0509050203000203" pitchFamily="49" charset="77"/>
              </a:rPr>
              <a:t>Los requerimientos se originan en diferentes fuentes, como los usuarios, las partes interesadas, las regulaciones o las limitaciones técnicas.</a:t>
            </a:r>
          </a:p>
          <a:p>
            <a:pPr marL="228594" indent="-228594" algn="just">
              <a:buFont typeface="Wingdings" pitchFamily="2" charset="2"/>
              <a:buChar char="Ø"/>
            </a:pPr>
            <a:r>
              <a:rPr lang="es-MX" sz="1333">
                <a:solidFill>
                  <a:schemeClr val="tx1"/>
                </a:solidFill>
                <a:latin typeface="IBM Plex Mono" panose="020B0509050203000203" pitchFamily="49" charset="77"/>
              </a:rPr>
              <a:t>Ejemplo:</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El sistema debe permitir a los usuarios registrarse y crear perfiles.</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La aplicación debe generar informes en formato PDF.</a:t>
            </a:r>
          </a:p>
          <a:p>
            <a:pPr algn="just"/>
            <a:endParaRPr lang="es-MX" sz="1333">
              <a:solidFill>
                <a:schemeClr val="tx1"/>
              </a:solidFill>
              <a:latin typeface="IBM Plex Mono" panose="020B0509050203000203" pitchFamily="49" charset="77"/>
            </a:endParaRPr>
          </a:p>
          <a:p>
            <a:pPr algn="just"/>
            <a:r>
              <a:rPr lang="es-MX" sz="1400">
                <a:solidFill>
                  <a:srgbClr val="0070C0"/>
                </a:solidFill>
                <a:latin typeface="IBM Plex Mono" panose="020B0509050203000203" pitchFamily="49" charset="77"/>
              </a:rPr>
              <a:t>Requisito:</a:t>
            </a:r>
          </a:p>
          <a:p>
            <a:pPr marL="228594" indent="-228594" algn="just">
              <a:buFont typeface="Wingdings" pitchFamily="2" charset="2"/>
              <a:buChar char="Ø"/>
            </a:pPr>
            <a:r>
              <a:rPr lang="es-MX" sz="1333">
                <a:solidFill>
                  <a:schemeClr val="tx1"/>
                </a:solidFill>
                <a:latin typeface="IBM Plex Mono" panose="020B0509050203000203" pitchFamily="49" charset="77"/>
              </a:rPr>
              <a:t>Es una condición o característica que debe cumplirse para que un requerimiento se considere satisfecho. Es una especificación detallada que define cómo se debe cumplir un requerimiento.</a:t>
            </a:r>
          </a:p>
          <a:p>
            <a:pPr marL="228594" indent="-228594" algn="just">
              <a:buFont typeface="Wingdings" pitchFamily="2" charset="2"/>
              <a:buChar char="Ø"/>
            </a:pPr>
            <a:r>
              <a:rPr lang="es-MX" sz="1333">
                <a:solidFill>
                  <a:schemeClr val="tx1"/>
                </a:solidFill>
                <a:latin typeface="IBM Plex Mono" panose="020B0509050203000203" pitchFamily="49" charset="77"/>
              </a:rPr>
              <a:t>Los requisitos se derivan de los requerimientos y proporcionan mayor granularidad y detalle sobre lo que se necesita.</a:t>
            </a:r>
          </a:p>
          <a:p>
            <a:pPr marL="228594" indent="-228594" algn="just">
              <a:buFont typeface="Wingdings" pitchFamily="2" charset="2"/>
              <a:buChar char="Ø"/>
            </a:pPr>
            <a:r>
              <a:rPr lang="es-MX" sz="1333">
                <a:solidFill>
                  <a:schemeClr val="tx1"/>
                </a:solidFill>
                <a:latin typeface="IBM Plex Mono" panose="020B0509050203000203" pitchFamily="49" charset="77"/>
              </a:rPr>
              <a:t>Se expresan en un lenguaje formal y estructurado, utilizando técnicas como diagramas de flujo de datos o casos de uso.</a:t>
            </a:r>
          </a:p>
          <a:p>
            <a:pPr marL="228594" indent="-228594" algn="just">
              <a:buFont typeface="Wingdings" pitchFamily="2" charset="2"/>
              <a:buChar char="Ø"/>
            </a:pPr>
            <a:r>
              <a:rPr lang="es-MX" sz="1333">
                <a:solidFill>
                  <a:schemeClr val="tx1"/>
                </a:solidFill>
                <a:latin typeface="IBM Plex Mono" panose="020B0509050203000203" pitchFamily="49" charset="77"/>
              </a:rPr>
              <a:t>Ejemplo:</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La página de registro debe tener campos para nombre, correo electrónico y contraseña.</a:t>
            </a:r>
          </a:p>
          <a:p>
            <a:pPr marL="685904" lvl="1" indent="-228594" algn="just">
              <a:buFont typeface="Arial" panose="020B0604020202020204" pitchFamily="34" charset="0"/>
              <a:buChar char="•"/>
            </a:pPr>
            <a:r>
              <a:rPr lang="es-MX" sz="1333">
                <a:solidFill>
                  <a:schemeClr val="tx1"/>
                </a:solidFill>
                <a:latin typeface="IBM Plex Mono" panose="020B0509050203000203" pitchFamily="49" charset="77"/>
              </a:rPr>
              <a:t>Los informes PDF deben incluir información sobre las ventas, los clientes y los productos.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2" descr="Badge 3 with solid fill">
            <a:extLst>
              <a:ext uri="{FF2B5EF4-FFF2-40B4-BE49-F238E27FC236}">
                <a16:creationId xmlns:a16="http://schemas.microsoft.com/office/drawing/2014/main" id="{F588E791-FC76-5391-AEB6-038CAA6E45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0789008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Diferencia</a:t>
            </a:r>
            <a:r>
              <a:rPr lang="en-US" sz="2133">
                <a:solidFill>
                  <a:srgbClr val="0070C0"/>
                </a:solidFill>
                <a:latin typeface="IBM Plex Mono" panose="020B0509050203000203" pitchFamily="49" charset="77"/>
                <a:cs typeface="Calibri"/>
              </a:rPr>
              <a:t> entre </a:t>
            </a:r>
            <a:r>
              <a:rPr lang="en-US" sz="2133" err="1">
                <a:solidFill>
                  <a:srgbClr val="0070C0"/>
                </a:solidFill>
                <a:latin typeface="IBM Plex Mono" panose="020B0509050203000203" pitchFamily="49" charset="77"/>
                <a:cs typeface="Calibri"/>
              </a:rPr>
              <a:t>Requerimiento</a:t>
            </a:r>
            <a:r>
              <a:rPr lang="en-US" sz="2133">
                <a:solidFill>
                  <a:srgbClr val="0070C0"/>
                </a:solidFill>
                <a:latin typeface="IBM Plex Mono" panose="020B0509050203000203" pitchFamily="49" charset="77"/>
                <a:cs typeface="Calibri"/>
              </a:rPr>
              <a:t> y </a:t>
            </a:r>
            <a:r>
              <a:rPr lang="en-US" sz="2133" err="1">
                <a:solidFill>
                  <a:srgbClr val="0070C0"/>
                </a:solidFill>
                <a:latin typeface="IBM Plex Mono" panose="020B0509050203000203" pitchFamily="49" charset="77"/>
                <a:cs typeface="Calibri"/>
              </a:rPr>
              <a:t>Requisito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1149032"/>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r>
              <a:rPr lang="es-MX" sz="1333">
                <a:effectLst/>
                <a:latin typeface="IBM Plex Mono" panose="020B0509050203000203" pitchFamily="49" charset="77"/>
              </a:rPr>
              <a:t>En resumen:</a:t>
            </a:r>
          </a:p>
          <a:p>
            <a:endParaRPr lang="es-MX" sz="1333">
              <a:effectLst/>
              <a:latin typeface="IBM Plex Mono" panose="020B0509050203000203" pitchFamily="49" charset="77"/>
            </a:endParaRPr>
          </a:p>
          <a:p>
            <a:pPr marL="228594" indent="-228594">
              <a:buFont typeface="Wingdings" pitchFamily="2" charset="2"/>
              <a:buChar char="Ø"/>
            </a:pPr>
            <a:r>
              <a:rPr lang="es-MX" sz="1333">
                <a:effectLst/>
                <a:latin typeface="IBM Plex Mono" panose="020B0509050203000203" pitchFamily="49" charset="77"/>
              </a:rPr>
              <a:t>Requerimiento: Es la necesidad o condición general que debe cumplirse.</a:t>
            </a:r>
          </a:p>
          <a:p>
            <a:pPr marL="228594" indent="-228594">
              <a:buFont typeface="Wingdings" pitchFamily="2" charset="2"/>
              <a:buChar char="Ø"/>
            </a:pPr>
            <a:r>
              <a:rPr lang="es-MX" sz="1333">
                <a:effectLst/>
                <a:latin typeface="IBM Plex Mono" panose="020B0509050203000203" pitchFamily="49" charset="77"/>
              </a:rPr>
              <a:t>Requisito: Es la especificación detallada de cómo se debe cumplir un requerimiento.</a:t>
            </a:r>
          </a:p>
          <a:p>
            <a:pPr algn="just"/>
            <a:endParaRPr lang="es-MX" sz="1333">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2" descr="Badge 3 with solid fill">
            <a:extLst>
              <a:ext uri="{FF2B5EF4-FFF2-40B4-BE49-F238E27FC236}">
                <a16:creationId xmlns:a16="http://schemas.microsoft.com/office/drawing/2014/main" id="{123BD2E8-D606-4277-570E-53D9985B8B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38556193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Requerimientos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Negocio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9"/>
            <a:ext cx="11403493" cy="441133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400" b="0" i="0">
                <a:solidFill>
                  <a:schemeClr val="tx1"/>
                </a:solidFill>
                <a:effectLst/>
                <a:latin typeface="IBM Plex Mono" panose="020B0509050203000203" pitchFamily="49" charset="77"/>
              </a:rPr>
              <a:t>Un requerimiento de negocio es una declaración de las necesidades de una organización. Los requerimientos de negocio describen lo que una organización necesita hacer o lograr, no cómo lo va a hacer.</a:t>
            </a:r>
          </a:p>
          <a:p>
            <a:pPr algn="just"/>
            <a:endParaRPr lang="es-MX" sz="1400" b="0" i="0">
              <a:solidFill>
                <a:schemeClr val="tx1"/>
              </a:solidFill>
              <a:effectLst/>
              <a:latin typeface="IBM Plex Mono" panose="020B0509050203000203" pitchFamily="49" charset="77"/>
            </a:endParaRPr>
          </a:p>
          <a:p>
            <a:pPr algn="just"/>
            <a:r>
              <a:rPr lang="es-MX" sz="1400" b="0" i="0">
                <a:solidFill>
                  <a:schemeClr val="tx1"/>
                </a:solidFill>
                <a:effectLst/>
                <a:latin typeface="IBM Plex Mono" panose="020B0509050203000203" pitchFamily="49" charset="77"/>
              </a:rPr>
              <a:t>Los requerimientos de negocio son importantes porque proporcionan una base para el desarrollo de soluciones tecnológicas. Si los requerimientos de negocio no están bien definidos, es posible que la solución tecnológica no cumpla con las necesidades de la organización.</a:t>
            </a:r>
          </a:p>
          <a:p>
            <a:pPr algn="just"/>
            <a:endParaRPr lang="es-MX" sz="1400">
              <a:solidFill>
                <a:schemeClr val="tx1"/>
              </a:solidFill>
              <a:latin typeface="IBM Plex Mono" panose="020B0509050203000203" pitchFamily="49" charset="77"/>
            </a:endParaRPr>
          </a:p>
          <a:p>
            <a:pPr algn="just"/>
            <a:r>
              <a:rPr lang="es-MX" sz="1333" b="0" i="0">
                <a:solidFill>
                  <a:schemeClr val="tx1"/>
                </a:solidFill>
                <a:effectLst/>
                <a:latin typeface="IBM Plex Mono" panose="020B0509050203000203" pitchFamily="49" charset="77"/>
              </a:rPr>
              <a:t>Los requerimientos de negocio deben escribirse conforme los objetivos SMART:</a:t>
            </a:r>
          </a:p>
          <a:p>
            <a:pPr algn="just"/>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400" b="0" i="0">
                <a:solidFill>
                  <a:srgbClr val="0070C0"/>
                </a:solidFill>
                <a:effectLst/>
                <a:latin typeface="IBM Plex Mono" panose="020B0509050203000203" pitchFamily="49" charset="77"/>
              </a:rPr>
              <a:t>Específico (Specific): </a:t>
            </a:r>
            <a:r>
              <a:rPr lang="es-MX" sz="1400" b="0" i="0">
                <a:solidFill>
                  <a:schemeClr val="tx1"/>
                </a:solidFill>
                <a:effectLst/>
                <a:latin typeface="IBM Plex Mono" panose="020B0509050203000203" pitchFamily="49" charset="77"/>
              </a:rPr>
              <a:t>El requerimiento debe ser claro y conciso, y debe describir exactamente lo que se necesita.</a:t>
            </a:r>
          </a:p>
          <a:p>
            <a:pPr marL="228594" indent="-228594" algn="just">
              <a:buFont typeface="Wingdings" pitchFamily="2" charset="2"/>
              <a:buChar char="Ø"/>
            </a:pPr>
            <a:r>
              <a:rPr lang="es-MX" sz="1400" b="0" i="0">
                <a:solidFill>
                  <a:srgbClr val="0070C0"/>
                </a:solidFill>
                <a:effectLst/>
                <a:latin typeface="IBM Plex Mono" panose="020B0509050203000203" pitchFamily="49" charset="77"/>
              </a:rPr>
              <a:t>Medible (Mesurable): </a:t>
            </a:r>
            <a:r>
              <a:rPr lang="es-MX" sz="1400" b="0" i="0">
                <a:solidFill>
                  <a:schemeClr val="tx1"/>
                </a:solidFill>
                <a:effectLst/>
                <a:latin typeface="IBM Plex Mono" panose="020B0509050203000203" pitchFamily="49" charset="77"/>
              </a:rPr>
              <a:t>El requerimiento debe ser cuantificable, y debe tener una medida que se pueda utilizar para evaluar el cumplimiento.</a:t>
            </a:r>
          </a:p>
          <a:p>
            <a:pPr marL="228594" indent="-228594" algn="just">
              <a:buFont typeface="Wingdings" pitchFamily="2" charset="2"/>
              <a:buChar char="Ø"/>
            </a:pPr>
            <a:r>
              <a:rPr lang="es-MX" sz="1400" b="0" i="0">
                <a:solidFill>
                  <a:srgbClr val="0070C0"/>
                </a:solidFill>
                <a:effectLst/>
                <a:latin typeface="IBM Plex Mono" panose="020B0509050203000203" pitchFamily="49" charset="77"/>
              </a:rPr>
              <a:t>Alcanzable (Attainable): </a:t>
            </a:r>
            <a:r>
              <a:rPr lang="es-MX" sz="1400" b="0" i="0">
                <a:solidFill>
                  <a:schemeClr val="tx1"/>
                </a:solidFill>
                <a:effectLst/>
                <a:latin typeface="IBM Plex Mono" panose="020B0509050203000203" pitchFamily="49" charset="77"/>
              </a:rPr>
              <a:t>El requerimiento debe ser posible de cumplir, teniendo en cuenta los recursos y limitaciones disponibles.</a:t>
            </a:r>
          </a:p>
          <a:p>
            <a:pPr marL="228594" indent="-228594" algn="just">
              <a:buFont typeface="Wingdings" pitchFamily="2" charset="2"/>
              <a:buChar char="Ø"/>
            </a:pPr>
            <a:r>
              <a:rPr lang="es-MX" sz="1400" b="0" i="0">
                <a:solidFill>
                  <a:srgbClr val="0070C0"/>
                </a:solidFill>
                <a:effectLst/>
                <a:latin typeface="IBM Plex Mono" panose="020B0509050203000203" pitchFamily="49" charset="77"/>
              </a:rPr>
              <a:t>Relevante (Relevant): </a:t>
            </a:r>
            <a:r>
              <a:rPr lang="es-MX" sz="1400" b="0" i="0">
                <a:solidFill>
                  <a:schemeClr val="tx1"/>
                </a:solidFill>
                <a:effectLst/>
                <a:latin typeface="IBM Plex Mono" panose="020B0509050203000203" pitchFamily="49" charset="77"/>
              </a:rPr>
              <a:t>El requerimiento debe ser importante para el éxito del proyecto o la organización.</a:t>
            </a:r>
          </a:p>
          <a:p>
            <a:pPr marL="228594" indent="-228594" algn="just">
              <a:buFont typeface="Wingdings" pitchFamily="2" charset="2"/>
              <a:buChar char="Ø"/>
            </a:pPr>
            <a:r>
              <a:rPr lang="es-MX" sz="1400" b="0" i="0">
                <a:solidFill>
                  <a:srgbClr val="0070C0"/>
                </a:solidFill>
                <a:effectLst/>
                <a:latin typeface="IBM Plex Mono" panose="020B0509050203000203" pitchFamily="49" charset="77"/>
              </a:rPr>
              <a:t>Temporal (Timely): </a:t>
            </a:r>
            <a:r>
              <a:rPr lang="es-MX" sz="1400" b="0" i="0">
                <a:solidFill>
                  <a:schemeClr val="tx1"/>
                </a:solidFill>
                <a:effectLst/>
                <a:latin typeface="IBM Plex Mono" panose="020B0509050203000203" pitchFamily="49" charset="77"/>
              </a:rPr>
              <a:t>El requerimiento debe tener una fecha límite o un período de tiempo dentro del cual debe cumplirse.</a:t>
            </a:r>
            <a:endParaRPr lang="es-MX" sz="1200">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2" descr="Badge 3 with solid fill">
            <a:extLst>
              <a:ext uri="{FF2B5EF4-FFF2-40B4-BE49-F238E27FC236}">
                <a16:creationId xmlns:a16="http://schemas.microsoft.com/office/drawing/2014/main" id="{0EAF7EC5-3DD9-3E6E-AE24-8A52AB044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674381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2209800" y="488260"/>
            <a:ext cx="7768045" cy="451405"/>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ctr"/>
            <a:r>
              <a:rPr lang="en-US" sz="2133" err="1">
                <a:solidFill>
                  <a:srgbClr val="0070C0"/>
                </a:solidFill>
                <a:latin typeface="IBM Plex Mono" panose="020B0509050203000203" pitchFamily="49" charset="77"/>
                <a:cs typeface="Calibri"/>
              </a:rPr>
              <a:t>Requerimientos</a:t>
            </a:r>
            <a:r>
              <a:rPr lang="en-US" sz="2133">
                <a:solidFill>
                  <a:srgbClr val="0070C0"/>
                </a:solidFill>
                <a:latin typeface="IBM Plex Mono" panose="020B0509050203000203" pitchFamily="49" charset="77"/>
                <a:cs typeface="Calibri"/>
              </a:rPr>
              <a:t> de </a:t>
            </a:r>
            <a:r>
              <a:rPr lang="en-US" sz="2133" err="1">
                <a:solidFill>
                  <a:srgbClr val="0070C0"/>
                </a:solidFill>
                <a:latin typeface="IBM Plex Mono" panose="020B0509050203000203" pitchFamily="49" charset="77"/>
                <a:cs typeface="Calibri"/>
              </a:rPr>
              <a:t>Negocio</a:t>
            </a:r>
            <a:endParaRPr lang="en-US" sz="1467">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92076" y="1213008"/>
            <a:ext cx="11403493" cy="2380139"/>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defPPr>
              <a:defRPr lang="en-US"/>
            </a:defPPr>
            <a:lvl1pPr marL="0" algn="l" defTabSz="914621" rtl="0" eaLnBrk="1" latinLnBrk="0" hangingPunct="1">
              <a:defRPr sz="1800" kern="1200">
                <a:solidFill>
                  <a:schemeClr val="tx1"/>
                </a:solidFill>
                <a:latin typeface="+mn-lt"/>
                <a:ea typeface="+mn-ea"/>
                <a:cs typeface="+mn-cs"/>
              </a:defRPr>
            </a:lvl1pPr>
            <a:lvl2pPr marL="457310" algn="l" defTabSz="914621" rtl="0" eaLnBrk="1" latinLnBrk="0" hangingPunct="1">
              <a:defRPr sz="1800" kern="1200">
                <a:solidFill>
                  <a:schemeClr val="tx1"/>
                </a:solidFill>
                <a:latin typeface="+mn-lt"/>
                <a:ea typeface="+mn-ea"/>
                <a:cs typeface="+mn-cs"/>
              </a:defRPr>
            </a:lvl2pPr>
            <a:lvl3pPr marL="914621" algn="l" defTabSz="914621" rtl="0" eaLnBrk="1" latinLnBrk="0" hangingPunct="1">
              <a:defRPr sz="1800" kern="1200">
                <a:solidFill>
                  <a:schemeClr val="tx1"/>
                </a:solidFill>
                <a:latin typeface="+mn-lt"/>
                <a:ea typeface="+mn-ea"/>
                <a:cs typeface="+mn-cs"/>
              </a:defRPr>
            </a:lvl3pPr>
            <a:lvl4pPr marL="1371931" algn="l" defTabSz="914621" rtl="0" eaLnBrk="1" latinLnBrk="0" hangingPunct="1">
              <a:defRPr sz="1800" kern="1200">
                <a:solidFill>
                  <a:schemeClr val="tx1"/>
                </a:solidFill>
                <a:latin typeface="+mn-lt"/>
                <a:ea typeface="+mn-ea"/>
                <a:cs typeface="+mn-cs"/>
              </a:defRPr>
            </a:lvl4pPr>
            <a:lvl5pPr marL="1829242" algn="l" defTabSz="914621" rtl="0" eaLnBrk="1" latinLnBrk="0" hangingPunct="1">
              <a:defRPr sz="1800" kern="1200">
                <a:solidFill>
                  <a:schemeClr val="tx1"/>
                </a:solidFill>
                <a:latin typeface="+mn-lt"/>
                <a:ea typeface="+mn-ea"/>
                <a:cs typeface="+mn-cs"/>
              </a:defRPr>
            </a:lvl5pPr>
            <a:lvl6pPr marL="2286552" algn="l" defTabSz="914621" rtl="0" eaLnBrk="1" latinLnBrk="0" hangingPunct="1">
              <a:defRPr sz="1800" kern="1200">
                <a:solidFill>
                  <a:schemeClr val="tx1"/>
                </a:solidFill>
                <a:latin typeface="+mn-lt"/>
                <a:ea typeface="+mn-ea"/>
                <a:cs typeface="+mn-cs"/>
              </a:defRPr>
            </a:lvl6pPr>
            <a:lvl7pPr marL="2743863" algn="l" defTabSz="914621" rtl="0" eaLnBrk="1" latinLnBrk="0" hangingPunct="1">
              <a:defRPr sz="1800" kern="1200">
                <a:solidFill>
                  <a:schemeClr val="tx1"/>
                </a:solidFill>
                <a:latin typeface="+mn-lt"/>
                <a:ea typeface="+mn-ea"/>
                <a:cs typeface="+mn-cs"/>
              </a:defRPr>
            </a:lvl7pPr>
            <a:lvl8pPr marL="3201173" algn="l" defTabSz="914621" rtl="0" eaLnBrk="1" latinLnBrk="0" hangingPunct="1">
              <a:defRPr sz="1800" kern="1200">
                <a:solidFill>
                  <a:schemeClr val="tx1"/>
                </a:solidFill>
                <a:latin typeface="+mn-lt"/>
                <a:ea typeface="+mn-ea"/>
                <a:cs typeface="+mn-cs"/>
              </a:defRPr>
            </a:lvl8pPr>
            <a:lvl9pPr marL="3658485" algn="l" defTabSz="914621" rtl="0" eaLnBrk="1" latinLnBrk="0" hangingPunct="1">
              <a:defRPr sz="1800" kern="1200">
                <a:solidFill>
                  <a:schemeClr val="tx1"/>
                </a:solidFill>
                <a:latin typeface="+mn-lt"/>
                <a:ea typeface="+mn-ea"/>
                <a:cs typeface="+mn-cs"/>
              </a:defRPr>
            </a:lvl9pPr>
          </a:lstStyle>
          <a:p>
            <a:pPr algn="just"/>
            <a:r>
              <a:rPr lang="es-MX" sz="1333" b="0" i="0">
                <a:solidFill>
                  <a:schemeClr val="tx1"/>
                </a:solidFill>
                <a:effectLst/>
                <a:latin typeface="IBM Plex Mono" panose="020B0509050203000203" pitchFamily="49" charset="77"/>
              </a:rPr>
              <a:t>Los requerimientos de negocio bajo objetivos SMART son importantes porque ayudan a garantizar que los proyectos cumplan con las necesidades de las partes interesadas y que se entreguen a tiempo y dentro del presupuesto.</a:t>
            </a:r>
            <a:endParaRPr lang="es-MX" sz="1333">
              <a:solidFill>
                <a:schemeClr val="tx1"/>
              </a:solidFill>
              <a:latin typeface="IBM Plex Mono" panose="020B0509050203000203" pitchFamily="49" charset="77"/>
            </a:endParaRPr>
          </a:p>
          <a:p>
            <a:pPr algn="just"/>
            <a:endParaRPr lang="es-MX" sz="1333">
              <a:solidFill>
                <a:schemeClr val="tx1"/>
              </a:solidFill>
              <a:latin typeface="IBM Plex Mono" panose="020B0509050203000203" pitchFamily="49" charset="77"/>
            </a:endParaRPr>
          </a:p>
          <a:p>
            <a:pPr algn="just"/>
            <a:r>
              <a:rPr lang="es-MX" sz="1333">
                <a:solidFill>
                  <a:schemeClr val="tx1"/>
                </a:solidFill>
                <a:latin typeface="IBM Plex Mono" panose="020B0509050203000203" pitchFamily="49" charset="77"/>
              </a:rPr>
              <a:t>Ejemplos de Requerimientos de Negocio bajo objetivos SMART:</a:t>
            </a:r>
            <a:endParaRPr lang="es-MX" sz="1333" b="0" i="0">
              <a:solidFill>
                <a:schemeClr val="tx1"/>
              </a:solidFill>
              <a:effectLst/>
              <a:latin typeface="IBM Plex Mono" panose="020B0509050203000203" pitchFamily="49" charset="77"/>
            </a:endParaRPr>
          </a:p>
          <a:p>
            <a:pPr algn="just">
              <a:buFont typeface="Arial" panose="020B0604020202020204" pitchFamily="34" charset="0"/>
              <a:buChar char="•"/>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a:solidFill>
                  <a:schemeClr val="tx1"/>
                </a:solidFill>
                <a:latin typeface="IBM Plex Mono" panose="020B0509050203000203" pitchFamily="49" charset="77"/>
              </a:rPr>
              <a:t>E</a:t>
            </a:r>
            <a:r>
              <a:rPr lang="es-MX" sz="1333" b="0" i="0">
                <a:solidFill>
                  <a:schemeClr val="tx1"/>
                </a:solidFill>
                <a:effectLst/>
                <a:latin typeface="IBM Plex Mono" panose="020B0509050203000203" pitchFamily="49" charset="77"/>
              </a:rPr>
              <a:t>l sistema debe permitir a los usuarios crear nuevos clientes en un plazo de 1 minuto.</a:t>
            </a:r>
          </a:p>
          <a:p>
            <a:pPr marL="228594" indent="-228594" algn="just">
              <a:buFont typeface="Wingdings" pitchFamily="2" charset="2"/>
              <a:buChar char="Ø"/>
            </a:pPr>
            <a:endParaRPr lang="es-MX" sz="1333">
              <a:solidFill>
                <a:schemeClr val="tx1"/>
              </a:solidFill>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sistema debe tener una tasa de disponibilidad del 99,9%.</a:t>
            </a:r>
          </a:p>
          <a:p>
            <a:pPr marL="228594" indent="-228594" algn="just">
              <a:buFont typeface="Wingdings" pitchFamily="2" charset="2"/>
              <a:buChar char="Ø"/>
            </a:pPr>
            <a:endParaRPr lang="es-MX" sz="1333" b="0" i="0">
              <a:solidFill>
                <a:schemeClr val="tx1"/>
              </a:solidFill>
              <a:effectLst/>
              <a:latin typeface="IBM Plex Mono" panose="020B0509050203000203" pitchFamily="49" charset="77"/>
            </a:endParaRPr>
          </a:p>
          <a:p>
            <a:pPr marL="228594" indent="-228594" algn="just">
              <a:buFont typeface="Wingdings" pitchFamily="2" charset="2"/>
              <a:buChar char="Ø"/>
            </a:pPr>
            <a:r>
              <a:rPr lang="es-MX" sz="1333" b="0" i="0">
                <a:solidFill>
                  <a:schemeClr val="tx1"/>
                </a:solidFill>
                <a:effectLst/>
                <a:latin typeface="IBM Plex Mono" panose="020B0509050203000203" pitchFamily="49" charset="77"/>
              </a:rPr>
              <a:t>El sistema debe reducir los costes de atención al cliente en un 20%.</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4038600" y="6482263"/>
            <a:ext cx="4114800" cy="365125"/>
          </a:xfrm>
        </p:spPr>
        <p:txBody>
          <a:bodyPr>
            <a:normAutofit/>
          </a:bodyPr>
          <a:lstStyle>
            <a:defPPr>
              <a:defRPr lang="en-US"/>
            </a:defPPr>
            <a:lvl1pPr marL="0" algn="l" defTabSz="1219464" rtl="0" eaLnBrk="1" latinLnBrk="0" hangingPunct="1">
              <a:defRPr sz="2400" kern="1200">
                <a:solidFill>
                  <a:schemeClr val="tx1"/>
                </a:solidFill>
                <a:latin typeface="+mn-lt"/>
                <a:ea typeface="+mn-ea"/>
                <a:cs typeface="+mn-cs"/>
              </a:defRPr>
            </a:lvl1pPr>
            <a:lvl2pPr marL="609731" algn="l" defTabSz="1219464" rtl="0" eaLnBrk="1" latinLnBrk="0" hangingPunct="1">
              <a:defRPr sz="2400" kern="1200">
                <a:solidFill>
                  <a:schemeClr val="tx1"/>
                </a:solidFill>
                <a:latin typeface="+mn-lt"/>
                <a:ea typeface="+mn-ea"/>
                <a:cs typeface="+mn-cs"/>
              </a:defRPr>
            </a:lvl2pPr>
            <a:lvl3pPr marL="1219464" algn="l" defTabSz="1219464" rtl="0" eaLnBrk="1" latinLnBrk="0" hangingPunct="1">
              <a:defRPr sz="2400" kern="1200">
                <a:solidFill>
                  <a:schemeClr val="tx1"/>
                </a:solidFill>
                <a:latin typeface="+mn-lt"/>
                <a:ea typeface="+mn-ea"/>
                <a:cs typeface="+mn-cs"/>
              </a:defRPr>
            </a:lvl3pPr>
            <a:lvl4pPr marL="1829196" algn="l" defTabSz="1219464" rtl="0" eaLnBrk="1" latinLnBrk="0" hangingPunct="1">
              <a:defRPr sz="2400" kern="1200">
                <a:solidFill>
                  <a:schemeClr val="tx1"/>
                </a:solidFill>
                <a:latin typeface="+mn-lt"/>
                <a:ea typeface="+mn-ea"/>
                <a:cs typeface="+mn-cs"/>
              </a:defRPr>
            </a:lvl4pPr>
            <a:lvl5pPr marL="2438928" algn="l" defTabSz="1219464" rtl="0" eaLnBrk="1" latinLnBrk="0" hangingPunct="1">
              <a:defRPr sz="2400" kern="1200">
                <a:solidFill>
                  <a:schemeClr val="tx1"/>
                </a:solidFill>
                <a:latin typeface="+mn-lt"/>
                <a:ea typeface="+mn-ea"/>
                <a:cs typeface="+mn-cs"/>
              </a:defRPr>
            </a:lvl5pPr>
            <a:lvl6pPr marL="3048660" algn="l" defTabSz="1219464" rtl="0" eaLnBrk="1" latinLnBrk="0" hangingPunct="1">
              <a:defRPr sz="2400" kern="1200">
                <a:solidFill>
                  <a:schemeClr val="tx1"/>
                </a:solidFill>
                <a:latin typeface="+mn-lt"/>
                <a:ea typeface="+mn-ea"/>
                <a:cs typeface="+mn-cs"/>
              </a:defRPr>
            </a:lvl6pPr>
            <a:lvl7pPr marL="3658393" algn="l" defTabSz="1219464" rtl="0" eaLnBrk="1" latinLnBrk="0" hangingPunct="1">
              <a:defRPr sz="2400" kern="1200">
                <a:solidFill>
                  <a:schemeClr val="tx1"/>
                </a:solidFill>
                <a:latin typeface="+mn-lt"/>
                <a:ea typeface="+mn-ea"/>
                <a:cs typeface="+mn-cs"/>
              </a:defRPr>
            </a:lvl7pPr>
            <a:lvl8pPr marL="4268124" algn="l" defTabSz="1219464" rtl="0" eaLnBrk="1" latinLnBrk="0" hangingPunct="1">
              <a:defRPr sz="2400" kern="1200">
                <a:solidFill>
                  <a:schemeClr val="tx1"/>
                </a:solidFill>
                <a:latin typeface="+mn-lt"/>
                <a:ea typeface="+mn-ea"/>
                <a:cs typeface="+mn-cs"/>
              </a:defRPr>
            </a:lvl8pPr>
            <a:lvl9pPr marL="4877858" algn="l" defTabSz="1219464" rtl="0" eaLnBrk="1" latinLnBrk="0" hangingPunct="1">
              <a:defRPr sz="2400" kern="1200">
                <a:solidFill>
                  <a:schemeClr val="tx1"/>
                </a:solidFill>
                <a:latin typeface="+mn-lt"/>
                <a:ea typeface="+mn-ea"/>
                <a:cs typeface="+mn-cs"/>
              </a:defRPr>
            </a:lvl9pPr>
          </a:lstStyle>
          <a:p>
            <a:pPr>
              <a:spcAft>
                <a:spcPts val="800"/>
              </a:spcAft>
            </a:pPr>
            <a:r>
              <a:rPr lang="es-ES" sz="667">
                <a:latin typeface="IBM Plex Mono" panose="020B0509050203000203" pitchFamily="49" charset="77"/>
              </a:rPr>
              <a:t>Manuel Alejandro Ruiz Hernández – Business </a:t>
            </a:r>
            <a:r>
              <a:rPr lang="es-ES" sz="667" err="1">
                <a:latin typeface="IBM Plex Mono" panose="020B0509050203000203" pitchFamily="49" charset="77"/>
              </a:rPr>
              <a:t>Analyst</a:t>
            </a:r>
            <a:endParaRPr lang="es-MX" sz="667">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11134737" y="6375815"/>
            <a:ext cx="910537" cy="365125"/>
          </a:xfrm>
          <a:prstGeom prst="rect">
            <a:avLst/>
          </a:prstGeom>
        </p:spPr>
      </p:pic>
      <p:pic>
        <p:nvPicPr>
          <p:cNvPr id="3" name="Graphic 12" descr="Badge 3 with solid fill">
            <a:extLst>
              <a:ext uri="{FF2B5EF4-FFF2-40B4-BE49-F238E27FC236}">
                <a16:creationId xmlns:a16="http://schemas.microsoft.com/office/drawing/2014/main" id="{C8FB717E-294C-BDD6-8042-6452264948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9588" y="87622"/>
            <a:ext cx="735981" cy="735981"/>
          </a:xfrm>
          <a:prstGeom prst="rect">
            <a:avLst/>
          </a:prstGeom>
        </p:spPr>
      </p:pic>
    </p:spTree>
    <p:extLst>
      <p:ext uri="{BB962C8B-B14F-4D97-AF65-F5344CB8AC3E}">
        <p14:creationId xmlns:p14="http://schemas.microsoft.com/office/powerpoint/2010/main" val="274160547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265</Slides>
  <Notes>19</Notes>
  <HiddenSlides>0</HiddenSlides>
  <MMClips>0</MMClips>
  <ScaleCrop>false</ScaleCrop>
  <HeadingPairs>
    <vt:vector size="4" baseType="variant">
      <vt:variant>
        <vt:lpstr>Theme</vt:lpstr>
      </vt:variant>
      <vt:variant>
        <vt:i4>1</vt:i4>
      </vt:variant>
      <vt:variant>
        <vt:lpstr>Slide Titles</vt:lpstr>
      </vt:variant>
      <vt:variant>
        <vt:i4>265</vt:i4>
      </vt:variant>
    </vt:vector>
  </HeadingPairs>
  <TitlesOfParts>
    <vt:vector size="266" baseType="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11</cp:revision>
  <dcterms:created xsi:type="dcterms:W3CDTF">2024-08-16T18:48:30Z</dcterms:created>
  <dcterms:modified xsi:type="dcterms:W3CDTF">2024-09-19T03:26:48Z</dcterms:modified>
</cp:coreProperties>
</file>